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2"/>
  </p:notesMasterIdLst>
  <p:sldIdLst>
    <p:sldId id="494" r:id="rId3"/>
    <p:sldId id="509" r:id="rId4"/>
    <p:sldId id="510" r:id="rId5"/>
    <p:sldId id="511" r:id="rId6"/>
    <p:sldId id="512" r:id="rId7"/>
    <p:sldId id="495" r:id="rId8"/>
    <p:sldId id="522" r:id="rId9"/>
    <p:sldId id="530" r:id="rId10"/>
    <p:sldId id="496" r:id="rId11"/>
    <p:sldId id="498" r:id="rId12"/>
    <p:sldId id="527" r:id="rId13"/>
    <p:sldId id="526" r:id="rId14"/>
    <p:sldId id="499" r:id="rId15"/>
    <p:sldId id="517" r:id="rId16"/>
    <p:sldId id="518" r:id="rId17"/>
    <p:sldId id="525" r:id="rId18"/>
    <p:sldId id="502" r:id="rId19"/>
    <p:sldId id="520" r:id="rId20"/>
    <p:sldId id="52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3D"/>
    <a:srgbClr val="0092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D4171D-47D5-4925-AEF5-2A08A67D301C}" v="7" dt="2024-01-26T01:09:11.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94660"/>
  </p:normalViewPr>
  <p:slideViewPr>
    <p:cSldViewPr snapToGrid="0">
      <p:cViewPr varScale="1">
        <p:scale>
          <a:sx n="56" d="100"/>
          <a:sy n="56" d="100"/>
        </p:scale>
        <p:origin x="76" y="52"/>
      </p:cViewPr>
      <p:guideLst/>
    </p:cSldViewPr>
  </p:slideViewPr>
  <p:notesTextViewPr>
    <p:cViewPr>
      <p:scale>
        <a:sx n="1" d="1"/>
        <a:sy n="1" d="1"/>
      </p:scale>
      <p:origin x="0" y="0"/>
    </p:cViewPr>
  </p:notesTextViewPr>
  <p:sorterViewPr>
    <p:cViewPr>
      <p:scale>
        <a:sx n="116" d="100"/>
        <a:sy n="116" d="100"/>
      </p:scale>
      <p:origin x="0" y="-35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Wogrin" userId="fa2b1d84-c331-4cb7-b799-a312c3101a3e" providerId="ADAL" clId="{E8D4171D-47D5-4925-AEF5-2A08A67D301C}"/>
    <pc:docChg chg="custSel modSld">
      <pc:chgData name="Carol Wogrin" userId="fa2b1d84-c331-4cb7-b799-a312c3101a3e" providerId="ADAL" clId="{E8D4171D-47D5-4925-AEF5-2A08A67D301C}" dt="2024-01-26T01:09:25.509" v="26" actId="1076"/>
      <pc:docMkLst>
        <pc:docMk/>
      </pc:docMkLst>
      <pc:sldChg chg="addSp delSp modSp mod">
        <pc:chgData name="Carol Wogrin" userId="fa2b1d84-c331-4cb7-b799-a312c3101a3e" providerId="ADAL" clId="{E8D4171D-47D5-4925-AEF5-2A08A67D301C}" dt="2024-01-26T01:09:25.509" v="26" actId="1076"/>
        <pc:sldMkLst>
          <pc:docMk/>
          <pc:sldMk cId="2957982323" sldId="498"/>
        </pc:sldMkLst>
        <pc:picChg chg="add mod">
          <ac:chgData name="Carol Wogrin" userId="fa2b1d84-c331-4cb7-b799-a312c3101a3e" providerId="ADAL" clId="{E8D4171D-47D5-4925-AEF5-2A08A67D301C}" dt="2024-01-26T01:09:25.509" v="26" actId="1076"/>
          <ac:picMkLst>
            <pc:docMk/>
            <pc:sldMk cId="2957982323" sldId="498"/>
            <ac:picMk id="4" creationId="{F297AFD2-A851-E911-8027-58C7774AA2CC}"/>
          </ac:picMkLst>
        </pc:picChg>
        <pc:picChg chg="del mod">
          <ac:chgData name="Carol Wogrin" userId="fa2b1d84-c331-4cb7-b799-a312c3101a3e" providerId="ADAL" clId="{E8D4171D-47D5-4925-AEF5-2A08A67D301C}" dt="2024-01-26T01:07:47.838" v="21" actId="478"/>
          <ac:picMkLst>
            <pc:docMk/>
            <pc:sldMk cId="2957982323" sldId="498"/>
            <ac:picMk id="7" creationId="{9BB816F9-2AA5-C29A-09DF-EEB6593EED8E}"/>
          </ac:picMkLst>
        </pc:picChg>
      </pc:sldChg>
      <pc:sldChg chg="addSp delSp modSp mod">
        <pc:chgData name="Carol Wogrin" userId="fa2b1d84-c331-4cb7-b799-a312c3101a3e" providerId="ADAL" clId="{E8D4171D-47D5-4925-AEF5-2A08A67D301C}" dt="2024-01-26T00:58:47.355" v="19" actId="1076"/>
        <pc:sldMkLst>
          <pc:docMk/>
          <pc:sldMk cId="3717807714" sldId="499"/>
        </pc:sldMkLst>
        <pc:picChg chg="add mod">
          <ac:chgData name="Carol Wogrin" userId="fa2b1d84-c331-4cb7-b799-a312c3101a3e" providerId="ADAL" clId="{E8D4171D-47D5-4925-AEF5-2A08A67D301C}" dt="2024-01-26T00:58:47.355" v="19" actId="1076"/>
          <ac:picMkLst>
            <pc:docMk/>
            <pc:sldMk cId="3717807714" sldId="499"/>
            <ac:picMk id="10" creationId="{E678BA28-4FEB-2996-A18A-C159D7EFBE20}"/>
          </ac:picMkLst>
        </pc:picChg>
        <pc:picChg chg="del">
          <ac:chgData name="Carol Wogrin" userId="fa2b1d84-c331-4cb7-b799-a312c3101a3e" providerId="ADAL" clId="{E8D4171D-47D5-4925-AEF5-2A08A67D301C}" dt="2024-01-26T00:58:13.733" v="12" actId="478"/>
          <ac:picMkLst>
            <pc:docMk/>
            <pc:sldMk cId="3717807714" sldId="499"/>
            <ac:picMk id="14" creationId="{2D722C71-CD03-3413-8417-413383847BB1}"/>
          </ac:picMkLst>
        </pc:picChg>
      </pc:sldChg>
      <pc:sldChg chg="addSp delSp modSp mod">
        <pc:chgData name="Carol Wogrin" userId="fa2b1d84-c331-4cb7-b799-a312c3101a3e" providerId="ADAL" clId="{E8D4171D-47D5-4925-AEF5-2A08A67D301C}" dt="2024-01-26T00:57:55.315" v="11" actId="14100"/>
        <pc:sldMkLst>
          <pc:docMk/>
          <pc:sldMk cId="3514567205" sldId="502"/>
        </pc:sldMkLst>
        <pc:picChg chg="add mod">
          <ac:chgData name="Carol Wogrin" userId="fa2b1d84-c331-4cb7-b799-a312c3101a3e" providerId="ADAL" clId="{E8D4171D-47D5-4925-AEF5-2A08A67D301C}" dt="2024-01-26T00:57:55.315" v="11" actId="14100"/>
          <ac:picMkLst>
            <pc:docMk/>
            <pc:sldMk cId="3514567205" sldId="502"/>
            <ac:picMk id="8" creationId="{0537381D-AF39-46BA-764F-88FF239EF89D}"/>
          </ac:picMkLst>
        </pc:picChg>
        <pc:picChg chg="del mod">
          <ac:chgData name="Carol Wogrin" userId="fa2b1d84-c331-4cb7-b799-a312c3101a3e" providerId="ADAL" clId="{E8D4171D-47D5-4925-AEF5-2A08A67D301C}" dt="2024-01-26T00:54:36.808" v="5" actId="478"/>
          <ac:picMkLst>
            <pc:docMk/>
            <pc:sldMk cId="3514567205" sldId="502"/>
            <ac:picMk id="11" creationId="{37C9A9E1-3D75-1A77-FD13-9F0B65E80FF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[2024_01_147 Zvandiri Equip Assessment Final 1 (4).xlsx]Sandbox!PivotTable4</c:name>
    <c:fmtId val="10"/>
  </c:pivotSource>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ZW"/>
              <a:t>2. VERBAL COMMUNICATION SKILLS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solidFill>
            <a:srgbClr val="FF000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000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Sandbox!$B$17:$B$18</c:f>
              <c:strCache>
                <c:ptCount val="1"/>
                <c:pt idx="0">
                  <c:v>LEVEL 1</c:v>
                </c:pt>
              </c:strCache>
            </c:strRef>
          </c:tx>
          <c:spPr>
            <a:solidFill>
              <a:srgbClr val="FF0000"/>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Sandbox!$A$19:$A$22</c:f>
              <c:strCache>
                <c:ptCount val="3"/>
                <c:pt idx="0">
                  <c:v>Baseline</c:v>
                </c:pt>
                <c:pt idx="1">
                  <c:v>Midline</c:v>
                </c:pt>
                <c:pt idx="2">
                  <c:v>Endline</c:v>
                </c:pt>
              </c:strCache>
            </c:strRef>
          </c:cat>
          <c:val>
            <c:numRef>
              <c:f>Sandbox!$B$19:$B$22</c:f>
              <c:numCache>
                <c:formatCode>General</c:formatCode>
                <c:ptCount val="3"/>
                <c:pt idx="0">
                  <c:v>3</c:v>
                </c:pt>
              </c:numCache>
            </c:numRef>
          </c:val>
          <c:extLst>
            <c:ext xmlns:c16="http://schemas.microsoft.com/office/drawing/2014/chart" uri="{C3380CC4-5D6E-409C-BE32-E72D297353CC}">
              <c16:uniqueId val="{00000000-B070-486F-A38A-4ED49BC6FAFC}"/>
            </c:ext>
          </c:extLst>
        </c:ser>
        <c:ser>
          <c:idx val="1"/>
          <c:order val="1"/>
          <c:tx>
            <c:strRef>
              <c:f>Sandbox!$C$17:$C$18</c:f>
              <c:strCache>
                <c:ptCount val="1"/>
                <c:pt idx="0">
                  <c:v>LEVEL 2</c:v>
                </c:pt>
              </c:strCache>
            </c:strRef>
          </c:tx>
          <c:spPr>
            <a:solidFill>
              <a:schemeClr val="accent1"/>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Sandbox!$A$19:$A$22</c:f>
              <c:strCache>
                <c:ptCount val="3"/>
                <c:pt idx="0">
                  <c:v>Baseline</c:v>
                </c:pt>
                <c:pt idx="1">
                  <c:v>Midline</c:v>
                </c:pt>
                <c:pt idx="2">
                  <c:v>Endline</c:v>
                </c:pt>
              </c:strCache>
            </c:strRef>
          </c:cat>
          <c:val>
            <c:numRef>
              <c:f>Sandbox!$C$19:$C$22</c:f>
              <c:numCache>
                <c:formatCode>General</c:formatCode>
                <c:ptCount val="3"/>
                <c:pt idx="0">
                  <c:v>13</c:v>
                </c:pt>
                <c:pt idx="1">
                  <c:v>4</c:v>
                </c:pt>
                <c:pt idx="2">
                  <c:v>2</c:v>
                </c:pt>
              </c:numCache>
            </c:numRef>
          </c:val>
          <c:extLst>
            <c:ext xmlns:c16="http://schemas.microsoft.com/office/drawing/2014/chart" uri="{C3380CC4-5D6E-409C-BE32-E72D297353CC}">
              <c16:uniqueId val="{00000001-B070-486F-A38A-4ED49BC6FAFC}"/>
            </c:ext>
          </c:extLst>
        </c:ser>
        <c:ser>
          <c:idx val="2"/>
          <c:order val="2"/>
          <c:tx>
            <c:strRef>
              <c:f>Sandbox!$D$17:$D$18</c:f>
              <c:strCache>
                <c:ptCount val="1"/>
                <c:pt idx="0">
                  <c:v>LEVEL 3</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Sandbox!$A$19:$A$22</c:f>
              <c:strCache>
                <c:ptCount val="3"/>
                <c:pt idx="0">
                  <c:v>Baseline</c:v>
                </c:pt>
                <c:pt idx="1">
                  <c:v>Midline</c:v>
                </c:pt>
                <c:pt idx="2">
                  <c:v>Endline</c:v>
                </c:pt>
              </c:strCache>
            </c:strRef>
          </c:cat>
          <c:val>
            <c:numRef>
              <c:f>Sandbox!$D$19:$D$22</c:f>
              <c:numCache>
                <c:formatCode>General</c:formatCode>
                <c:ptCount val="3"/>
                <c:pt idx="1">
                  <c:v>9</c:v>
                </c:pt>
                <c:pt idx="2">
                  <c:v>7</c:v>
                </c:pt>
              </c:numCache>
            </c:numRef>
          </c:val>
          <c:extLst>
            <c:ext xmlns:c16="http://schemas.microsoft.com/office/drawing/2014/chart" uri="{C3380CC4-5D6E-409C-BE32-E72D297353CC}">
              <c16:uniqueId val="{00000002-B070-486F-A38A-4ED49BC6FAFC}"/>
            </c:ext>
          </c:extLst>
        </c:ser>
        <c:ser>
          <c:idx val="3"/>
          <c:order val="3"/>
          <c:tx>
            <c:strRef>
              <c:f>Sandbox!$E$17:$E$18</c:f>
              <c:strCache>
                <c:ptCount val="1"/>
                <c:pt idx="0">
                  <c:v>LEVEL 4</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Sandbox!$A$19:$A$22</c:f>
              <c:strCache>
                <c:ptCount val="3"/>
                <c:pt idx="0">
                  <c:v>Baseline</c:v>
                </c:pt>
                <c:pt idx="1">
                  <c:v>Midline</c:v>
                </c:pt>
                <c:pt idx="2">
                  <c:v>Endline</c:v>
                </c:pt>
              </c:strCache>
            </c:strRef>
          </c:cat>
          <c:val>
            <c:numRef>
              <c:f>Sandbox!$E$19:$E$22</c:f>
              <c:numCache>
                <c:formatCode>General</c:formatCode>
                <c:ptCount val="3"/>
                <c:pt idx="1">
                  <c:v>3</c:v>
                </c:pt>
                <c:pt idx="2">
                  <c:v>7</c:v>
                </c:pt>
              </c:numCache>
            </c:numRef>
          </c:val>
          <c:extLst>
            <c:ext xmlns:c16="http://schemas.microsoft.com/office/drawing/2014/chart" uri="{C3380CC4-5D6E-409C-BE32-E72D297353CC}">
              <c16:uniqueId val="{00000003-B070-486F-A38A-4ED49BC6FAFC}"/>
            </c:ext>
          </c:extLst>
        </c:ser>
        <c:dLbls>
          <c:dLblPos val="outEnd"/>
          <c:showLegendKey val="0"/>
          <c:showVal val="1"/>
          <c:showCatName val="0"/>
          <c:showSerName val="0"/>
          <c:showPercent val="0"/>
          <c:showBubbleSize val="0"/>
        </c:dLbls>
        <c:gapWidth val="100"/>
        <c:overlap val="-24"/>
        <c:axId val="548771119"/>
        <c:axId val="548772079"/>
      </c:barChart>
      <c:catAx>
        <c:axId val="54877111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8772079"/>
        <c:crosses val="autoZero"/>
        <c:auto val="1"/>
        <c:lblAlgn val="ctr"/>
        <c:lblOffset val="100"/>
        <c:noMultiLvlLbl val="0"/>
      </c:catAx>
      <c:valAx>
        <c:axId val="548772079"/>
        <c:scaling>
          <c:orientation val="minMax"/>
          <c:max val="18"/>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8771119"/>
        <c:crosses val="autoZero"/>
        <c:crossBetween val="between"/>
      </c:valAx>
      <c:spPr>
        <a:noFill/>
        <a:ln>
          <a:noFill/>
        </a:ln>
        <a:effectLst/>
      </c:spPr>
    </c:plotArea>
    <c:legend>
      <c:legendPos val="r"/>
      <c:layout>
        <c:manualLayout>
          <c:xMode val="edge"/>
          <c:yMode val="edge"/>
          <c:x val="0.87577624704931256"/>
          <c:y val="0.71305489450244486"/>
          <c:w val="0.11159049099910368"/>
          <c:h val="0.286945105497555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solidFill>
        <a:srgbClr val="000000"/>
      </a:solid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[2024_01_147 Zvandiri Equip Assessment Final 1 (4).xlsx]Sandbox!PivotTable8</c:name>
    <c:fmtId val="9"/>
  </c:pivotSource>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ZW"/>
              <a:t>5. EXPLORATION &amp; NORMALISATION OF FEELINGS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F000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FF000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000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Sandbox!$B$61:$B$62</c:f>
              <c:strCache>
                <c:ptCount val="1"/>
                <c:pt idx="0">
                  <c:v>LEVEL 1</c:v>
                </c:pt>
              </c:strCache>
            </c:strRef>
          </c:tx>
          <c:spPr>
            <a:solidFill>
              <a:srgbClr val="FF0000"/>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Sandbox!$A$63:$A$66</c:f>
              <c:strCache>
                <c:ptCount val="3"/>
                <c:pt idx="0">
                  <c:v>Baseline</c:v>
                </c:pt>
                <c:pt idx="1">
                  <c:v>Midline</c:v>
                </c:pt>
                <c:pt idx="2">
                  <c:v>Endline</c:v>
                </c:pt>
              </c:strCache>
            </c:strRef>
          </c:cat>
          <c:val>
            <c:numRef>
              <c:f>Sandbox!$B$63:$B$66</c:f>
              <c:numCache>
                <c:formatCode>General</c:formatCode>
                <c:ptCount val="3"/>
                <c:pt idx="0">
                  <c:v>6</c:v>
                </c:pt>
                <c:pt idx="1">
                  <c:v>1</c:v>
                </c:pt>
              </c:numCache>
            </c:numRef>
          </c:val>
          <c:extLst>
            <c:ext xmlns:c16="http://schemas.microsoft.com/office/drawing/2014/chart" uri="{C3380CC4-5D6E-409C-BE32-E72D297353CC}">
              <c16:uniqueId val="{00000000-B323-4040-AFE1-69FC8AAFBAB3}"/>
            </c:ext>
          </c:extLst>
        </c:ser>
        <c:ser>
          <c:idx val="1"/>
          <c:order val="1"/>
          <c:tx>
            <c:strRef>
              <c:f>Sandbox!$C$61:$C$62</c:f>
              <c:strCache>
                <c:ptCount val="1"/>
                <c:pt idx="0">
                  <c:v>LEVEL 2</c:v>
                </c:pt>
              </c:strCache>
            </c:strRef>
          </c:tx>
          <c:spPr>
            <a:solidFill>
              <a:schemeClr val="accent1"/>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Sandbox!$A$63:$A$66</c:f>
              <c:strCache>
                <c:ptCount val="3"/>
                <c:pt idx="0">
                  <c:v>Baseline</c:v>
                </c:pt>
                <c:pt idx="1">
                  <c:v>Midline</c:v>
                </c:pt>
                <c:pt idx="2">
                  <c:v>Endline</c:v>
                </c:pt>
              </c:strCache>
            </c:strRef>
          </c:cat>
          <c:val>
            <c:numRef>
              <c:f>Sandbox!$C$63:$C$66</c:f>
              <c:numCache>
                <c:formatCode>General</c:formatCode>
                <c:ptCount val="3"/>
                <c:pt idx="0">
                  <c:v>10</c:v>
                </c:pt>
                <c:pt idx="1">
                  <c:v>12</c:v>
                </c:pt>
                <c:pt idx="2">
                  <c:v>8</c:v>
                </c:pt>
              </c:numCache>
            </c:numRef>
          </c:val>
          <c:extLst>
            <c:ext xmlns:c16="http://schemas.microsoft.com/office/drawing/2014/chart" uri="{C3380CC4-5D6E-409C-BE32-E72D297353CC}">
              <c16:uniqueId val="{00000001-B323-4040-AFE1-69FC8AAFBAB3}"/>
            </c:ext>
          </c:extLst>
        </c:ser>
        <c:ser>
          <c:idx val="2"/>
          <c:order val="2"/>
          <c:tx>
            <c:strRef>
              <c:f>Sandbox!$D$61:$D$62</c:f>
              <c:strCache>
                <c:ptCount val="1"/>
                <c:pt idx="0">
                  <c:v>LEVEL 3</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Sandbox!$A$63:$A$66</c:f>
              <c:strCache>
                <c:ptCount val="3"/>
                <c:pt idx="0">
                  <c:v>Baseline</c:v>
                </c:pt>
                <c:pt idx="1">
                  <c:v>Midline</c:v>
                </c:pt>
                <c:pt idx="2">
                  <c:v>Endline</c:v>
                </c:pt>
              </c:strCache>
            </c:strRef>
          </c:cat>
          <c:val>
            <c:numRef>
              <c:f>Sandbox!$D$63:$D$66</c:f>
              <c:numCache>
                <c:formatCode>General</c:formatCode>
                <c:ptCount val="3"/>
                <c:pt idx="1">
                  <c:v>3</c:v>
                </c:pt>
                <c:pt idx="2">
                  <c:v>8</c:v>
                </c:pt>
              </c:numCache>
            </c:numRef>
          </c:val>
          <c:extLst>
            <c:ext xmlns:c16="http://schemas.microsoft.com/office/drawing/2014/chart" uri="{C3380CC4-5D6E-409C-BE32-E72D297353CC}">
              <c16:uniqueId val="{00000002-B323-4040-AFE1-69FC8AAFBAB3}"/>
            </c:ext>
          </c:extLst>
        </c:ser>
        <c:dLbls>
          <c:dLblPos val="outEnd"/>
          <c:showLegendKey val="0"/>
          <c:showVal val="1"/>
          <c:showCatName val="0"/>
          <c:showSerName val="0"/>
          <c:showPercent val="0"/>
          <c:showBubbleSize val="0"/>
        </c:dLbls>
        <c:gapWidth val="100"/>
        <c:overlap val="-24"/>
        <c:axId val="2115813648"/>
        <c:axId val="2115815568"/>
      </c:barChart>
      <c:catAx>
        <c:axId val="21158136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115815568"/>
        <c:crosses val="autoZero"/>
        <c:auto val="1"/>
        <c:lblAlgn val="ctr"/>
        <c:lblOffset val="100"/>
        <c:noMultiLvlLbl val="0"/>
      </c:catAx>
      <c:valAx>
        <c:axId val="2115815568"/>
        <c:scaling>
          <c:orientation val="minMax"/>
          <c:max val="18"/>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1158136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solidFill>
        <a:srgbClr val="000000"/>
      </a:solid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54E63-29B8-4478-8AEF-6C5B47D391EB}" type="datetimeFigureOut">
              <a:rPr lang="en-ZW" smtClean="0"/>
              <a:t>25/1/2024</a:t>
            </a:fld>
            <a:endParaRPr lang="en-Z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DDFC6-5B68-49F1-8F31-A112406C8C2A}" type="slidenum">
              <a:rPr lang="en-ZW" smtClean="0"/>
              <a:t>‹#›</a:t>
            </a:fld>
            <a:endParaRPr lang="en-ZW"/>
          </a:p>
        </p:txBody>
      </p:sp>
    </p:spTree>
    <p:extLst>
      <p:ext uri="{BB962C8B-B14F-4D97-AF65-F5344CB8AC3E}">
        <p14:creationId xmlns:p14="http://schemas.microsoft.com/office/powerpoint/2010/main" val="132255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9FFADF-2AEB-3E47-A9C1-48A0E5F1A208}" type="slidenum">
              <a:rPr lang="en-GB" smtClean="0"/>
              <a:t>1</a:t>
            </a:fld>
            <a:endParaRPr lang="en-GB"/>
          </a:p>
        </p:txBody>
      </p:sp>
    </p:spTree>
    <p:extLst>
      <p:ext uri="{BB962C8B-B14F-4D97-AF65-F5344CB8AC3E}">
        <p14:creationId xmlns:p14="http://schemas.microsoft.com/office/powerpoint/2010/main" val="152210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005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52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471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Times New Roman" panose="02020603050405020304" pitchFamily="18" charset="0"/>
                <a:ea typeface="Calibri" panose="020F0502020204030204" pitchFamily="34" charset="0"/>
              </a:rPr>
              <a:t>At baseline, CATS primarily demonstrated foundational level 2 skills, but also some unhelpful or potentially harmful behaviours. 12 of the 16 CATS demonstrated 1 – 3 unhelpful behaviours each, with a total of 22 unhelpful behaviours observed. </a:t>
            </a:r>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223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Also: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3- confidentiality-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promises without exception (1)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4- rapport and self disclosure – </a:t>
            </a:r>
            <a:r>
              <a:rPr lang="en-GB" sz="1800" b="0" dirty="0">
                <a:effectLst/>
                <a:latin typeface="Times New Roman" panose="02020603050405020304" pitchFamily="18" charset="0"/>
                <a:ea typeface="Calibri" panose="020F0502020204030204" pitchFamily="34" charset="0"/>
                <a:cs typeface="Times New Roman" panose="02020603050405020304" pitchFamily="18" charset="0"/>
              </a:rPr>
              <a:t>minimizes client by describing how helper managed theirs (2)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6- empathy and warmth- </a:t>
            </a:r>
            <a:r>
              <a:rPr lang="en-GB" sz="1800" b="0" dirty="0">
                <a:effectLst/>
                <a:latin typeface="Times New Roman" panose="02020603050405020304" pitchFamily="18" charset="0"/>
                <a:ea typeface="Calibri" panose="020F0502020204030204" pitchFamily="34" charset="0"/>
                <a:cs typeface="Times New Roman" panose="02020603050405020304" pitchFamily="18" charset="0"/>
              </a:rPr>
              <a:t>ignores emotional responses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7 –safety </a:t>
            </a:r>
            <a:r>
              <a:rPr lang="en-GB" sz="1800" b="0" dirty="0">
                <a:effectLst/>
                <a:latin typeface="Times New Roman" panose="02020603050405020304" pitchFamily="18" charset="0"/>
                <a:ea typeface="Calibri" panose="020F0502020204030204" pitchFamily="34" charset="0"/>
                <a:cs typeface="Times New Roman" panose="02020603050405020304" pitchFamily="18" charset="0"/>
              </a:rPr>
              <a:t>– explores in an intrusive manner (1)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11. </a:t>
            </a:r>
            <a:r>
              <a:rPr lang="en-GB" sz="1800" b="1" dirty="0">
                <a:solidFill>
                  <a:srgbClr val="FF0000"/>
                </a:solidFill>
                <a:effectLst/>
                <a:latin typeface="Minion Pro"/>
                <a:ea typeface="Calibri" panose="020F0502020204030204" pitchFamily="34" charset="0"/>
                <a:cs typeface="Times New Roman" panose="02020603050405020304" pitchFamily="18" charset="0"/>
              </a:rPr>
              <a:t>Hope for change- g</a:t>
            </a:r>
            <a:r>
              <a:rPr lang="en-GB" sz="1800" b="1" dirty="0">
                <a:solidFill>
                  <a:srgbClr val="FF0000"/>
                </a:solidFill>
                <a:effectLst/>
                <a:latin typeface="Minion Pro"/>
                <a:ea typeface="Quattrocento Sans" panose="020B0502050000020003" pitchFamily="34" charset="0"/>
                <a:cs typeface="Quattrocento Sans" panose="020B0502050000020003" pitchFamily="34" charset="0"/>
              </a:rPr>
              <a:t>ives unrealistic expectations </a:t>
            </a:r>
            <a:r>
              <a:rPr lang="en-GB" sz="1800" dirty="0">
                <a:solidFill>
                  <a:srgbClr val="FF0000"/>
                </a:solidFill>
                <a:effectLst/>
                <a:latin typeface="Minion Pro"/>
                <a:ea typeface="Quattrocento Sans" panose="020B0502050000020003" pitchFamily="34" charset="0"/>
                <a:cs typeface="Quattrocento Sans" panose="020B0502050000020003"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00"/>
                </a:solidFill>
                <a:effectLst/>
                <a:latin typeface="Minion Pro"/>
                <a:ea typeface="Quattrocento Sans" panose="020B0502050000020003" pitchFamily="34" charset="0"/>
                <a:cs typeface="Quattrocento Sans" panose="020B0502050000020003" pitchFamily="34" charset="0"/>
              </a:rPr>
              <a:t>12. Coping mechanisms </a:t>
            </a:r>
            <a:r>
              <a:rPr lang="en-GB" sz="1800" dirty="0">
                <a:solidFill>
                  <a:srgbClr val="FF0000"/>
                </a:solidFill>
                <a:effectLst/>
                <a:latin typeface="Minion Pro"/>
                <a:ea typeface="Quattrocento Sans" panose="020B0502050000020003" pitchFamily="34" charset="0"/>
                <a:cs typeface="Quattrocento Sans" panose="020B0502050000020003" pitchFamily="34" charset="0"/>
              </a:rPr>
              <a:t>– shows acceptance of harmful coping mechanisms (1)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00"/>
                </a:solidFill>
                <a:effectLst/>
                <a:latin typeface="Minion Pro"/>
                <a:ea typeface="Quattrocento Sans" panose="020B0502050000020003" pitchFamily="34" charset="0"/>
                <a:cs typeface="Quattrocento Sans" panose="020B0502050000020003" pitchFamily="34" charset="0"/>
              </a:rPr>
              <a:t>13. </a:t>
            </a:r>
            <a:r>
              <a:rPr lang="en-GB" sz="1800" b="1" dirty="0" err="1">
                <a:solidFill>
                  <a:srgbClr val="FF0000"/>
                </a:solidFill>
                <a:effectLst/>
                <a:latin typeface="Minion Pro"/>
                <a:ea typeface="Quattrocento Sans" panose="020B0502050000020003" pitchFamily="34" charset="0"/>
                <a:cs typeface="Quattrocento Sans" panose="020B0502050000020003" pitchFamily="34" charset="0"/>
              </a:rPr>
              <a:t>Psychoed</a:t>
            </a:r>
            <a:r>
              <a:rPr lang="en-GB" sz="1800" b="1" dirty="0">
                <a:solidFill>
                  <a:srgbClr val="FF0000"/>
                </a:solidFill>
                <a:effectLst/>
                <a:latin typeface="Minion Pro"/>
                <a:ea typeface="Quattrocento Sans" panose="020B0502050000020003" pitchFamily="34" charset="0"/>
                <a:cs typeface="Quattrocento Sans" panose="020B0502050000020003" pitchFamily="34" charset="0"/>
              </a:rPr>
              <a:t>- </a:t>
            </a:r>
            <a:r>
              <a:rPr lang="en-GB" sz="1800" dirty="0">
                <a:solidFill>
                  <a:srgbClr val="FF0000"/>
                </a:solidFill>
                <a:effectLst/>
                <a:latin typeface="Minion Pro"/>
                <a:ea typeface="Quattrocento Sans" panose="020B0502050000020003" pitchFamily="34" charset="0"/>
                <a:cs typeface="Quattrocento Sans" panose="020B0502050000020003" pitchFamily="34" charset="0"/>
              </a:rPr>
              <a:t>uses technical terms without checking understanding (1) </a:t>
            </a:r>
            <a:endParaRPr lang="en-ZW" sz="1800" dirty="0">
              <a:effectLst/>
              <a:latin typeface="Noto Sans Symbols"/>
              <a:ea typeface="Noto Sans Symbols"/>
              <a:cs typeface="Noto Sans Symbol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unhelpful behaviours were predominantly related to clients’ expression of distress, to which the CATS responded by quickly offering unrealistic hope, e.g. ‘you’ll be fine’, ‘you won’t die from HIV’ (attempting to sooth a client upset that she might die from HIV the way her mother did), or minimizing feelings, ‘don’t worry, everything will be ok.’ (to a client upset about status and another upset after a girlfriend ended the relationship upon learning of the client’s positive HIV status).  </a:t>
            </a:r>
          </a:p>
          <a:p>
            <a:pPr marL="0" marR="0" lvl="0" indent="0" algn="l" defTabSz="914400" rtl="0" eaLnBrk="1" fontAlgn="auto" latinLnBrk="0" hangingPunct="1">
              <a:lnSpc>
                <a:spcPct val="100000"/>
              </a:lnSpc>
              <a:spcBef>
                <a:spcPts val="0"/>
              </a:spcBef>
              <a:spcAft>
                <a:spcPts val="0"/>
              </a:spcAft>
              <a:buClrTx/>
              <a:buSzTx/>
              <a:buFontTx/>
              <a:buNone/>
              <a:tabLst/>
              <a:defRPr/>
            </a:pPr>
            <a:r>
              <a:rPr lang="en-ZW" sz="1800" dirty="0"/>
              <a:t>Explanation of confidentially (1); empathy, ignore emotional responses, 1 safety; 1 coping; 1 terminology; 1 promotes agency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W"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92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61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330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dirty="0"/>
              <a:t>Moving forward- Supervision – can track and focus on specific skills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45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dirty="0"/>
              <a:t>Task –sharing to meet the needs of CATALHIV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077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74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dirty="0"/>
              <a:t>Need for maintaining quality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14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W" dirty="0"/>
              <a:t>High volume of information related to in initial training, 1 day on counselling skills and mental health </a:t>
            </a:r>
          </a:p>
          <a:p>
            <a:pPr marL="171450" indent="-171450">
              <a:buFont typeface="Arial" panose="020B0604020202020204" pitchFamily="34" charset="0"/>
              <a:buChar char="•"/>
            </a:pPr>
            <a:r>
              <a:rPr lang="en-ZW" dirty="0"/>
              <a:t>Counselling skills aren’t learned in 1 off training </a:t>
            </a:r>
          </a:p>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534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Wingdings" panose="05000000000000000000" pitchFamily="2" charset="2"/>
              <a:buChar char="Ø"/>
            </a:pPr>
            <a:r>
              <a:rPr lang="en-US" sz="2400" b="0" i="0" dirty="0">
                <a:solidFill>
                  <a:srgbClr val="212529"/>
                </a:solidFill>
                <a:effectLst/>
              </a:rPr>
              <a:t>EQUIP resources have been tested in Ethiopia, Jordan, Kenya, Lebanon, Nepal, Peru, Uganda and Zambia with the results demonstrating training improvements in groups that used the EQUIP platform.</a:t>
            </a:r>
          </a:p>
          <a:p>
            <a:pPr lvl="1"/>
            <a:r>
              <a:rPr lang="en-US" sz="2400" b="0" i="0" dirty="0">
                <a:solidFill>
                  <a:srgbClr val="212529"/>
                </a:solidFill>
                <a:effectLst/>
              </a:rPr>
              <a:t>use of EQUIP in Lebanon with children and adolescents led to an increase in mastery of core helping skills compared to standard training approaches.</a:t>
            </a:r>
            <a:endParaRPr lang="en-US" sz="2400" b="0" i="0" dirty="0">
              <a:solidFill>
                <a:srgbClr val="242424"/>
              </a:solidFill>
              <a:effectLst/>
            </a:endParaRPr>
          </a:p>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31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48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620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W" dirty="0"/>
              <a:t>ENACT</a:t>
            </a:r>
          </a:p>
          <a:p>
            <a:pPr marL="628650" lvl="1" indent="-171450">
              <a:buFont typeface="Arial" panose="020B0604020202020204" pitchFamily="34" charset="0"/>
              <a:buChar char="•"/>
            </a:pPr>
            <a:r>
              <a:rPr lang="en-ZW" dirty="0"/>
              <a:t>Assessment of harm to/from others (went with </a:t>
            </a:r>
            <a:r>
              <a:rPr lang="en-ZW" dirty="0" err="1"/>
              <a:t>WeACT</a:t>
            </a:r>
            <a:r>
              <a:rPr lang="en-ZW" dirty="0"/>
              <a:t> – child protection language)</a:t>
            </a:r>
          </a:p>
          <a:p>
            <a:pPr marL="628650" lvl="1" indent="-171450">
              <a:buFont typeface="Arial" panose="020B0604020202020204" pitchFamily="34" charset="0"/>
              <a:buChar char="•"/>
            </a:pPr>
            <a:r>
              <a:rPr lang="en-ZW" dirty="0"/>
              <a:t>Connection to social functioning &amp; impact on life (more adult language/focus)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W" dirty="0"/>
              <a:t>Collaborative goal setting -</a:t>
            </a:r>
            <a:r>
              <a:rPr lang="en-ZW"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(skip ENACT, collaborative goal setting…   more clinically oriented language, CATS aren’t always working problem focused and setting ‘treatment plans’)</a:t>
            </a:r>
            <a:endParaRPr lang="en-ZW"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endParaRPr lang="en-ZW" dirty="0"/>
          </a:p>
          <a:p>
            <a:pPr marL="628650" lvl="1" indent="-171450">
              <a:buFont typeface="Arial" panose="020B0604020202020204" pitchFamily="34" charset="0"/>
              <a:buChar char="•"/>
            </a:pPr>
            <a:r>
              <a:rPr lang="en-ZW" dirty="0"/>
              <a:t>Elicitation of feedback </a:t>
            </a:r>
          </a:p>
          <a:p>
            <a:pPr marL="171450" indent="-171450">
              <a:buFont typeface="Arial" panose="020B0604020202020204" pitchFamily="34" charset="0"/>
              <a:buChar char="•"/>
            </a:pPr>
            <a:r>
              <a:rPr lang="en-ZW" dirty="0" err="1"/>
              <a:t>WeAct</a:t>
            </a:r>
            <a:r>
              <a:rPr lang="en-ZW" dirty="0"/>
              <a:t>- </a:t>
            </a:r>
          </a:p>
          <a:p>
            <a:pPr marL="628650" lvl="1" indent="-171450">
              <a:buFont typeface="Arial" panose="020B0604020202020204" pitchFamily="34" charset="0"/>
              <a:buChar char="•"/>
            </a:pPr>
            <a:r>
              <a:rPr lang="en-ZW" dirty="0"/>
              <a:t>empathy, warmth &amp; genuineness (also in ENACT) –child wording more in line with CATS work/our population- </a:t>
            </a:r>
            <a:r>
              <a:rPr lang="en-ZW"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ENACT asks for </a:t>
            </a:r>
            <a:r>
              <a:rPr lang="en-ZW"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labling</a:t>
            </a:r>
            <a:r>
              <a:rPr lang="en-ZW"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(basic skills) of and reflection on specific feelings (advanced skills) that would be difficult for mid adolescents and younger. Not over promising in </a:t>
            </a:r>
            <a:r>
              <a:rPr lang="en-ZW"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WeACT</a:t>
            </a:r>
            <a:r>
              <a:rPr lang="en-ZW"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is important (advanced skills</a:t>
            </a:r>
          </a:p>
          <a:p>
            <a:pPr marL="628650" lvl="1" indent="-171450">
              <a:buFont typeface="Arial" panose="020B0604020202020204" pitchFamily="34" charset="0"/>
              <a:buChar char="•"/>
            </a:pPr>
            <a:r>
              <a:rPr lang="en-ZW"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Safe ID </a:t>
            </a:r>
            <a:r>
              <a:rPr lang="en-ZW"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etc, Instead of ENACT #7 Assessment of Harm to self, others, from others, and developing a collaborative plan- wording better for children and ado with focus, discusses assent, possible referral, management of a child’s expectations)</a:t>
            </a:r>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9A635-7778-47D2-9EC8-084CF8D3C83F}" type="slidenum">
              <a:rPr kumimoji="0" lang="en-ZW"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W"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36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C0D2-16E9-5C00-A85F-40CA941CCE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W"/>
          </a:p>
        </p:txBody>
      </p:sp>
      <p:sp>
        <p:nvSpPr>
          <p:cNvPr id="3" name="Subtitle 2">
            <a:extLst>
              <a:ext uri="{FF2B5EF4-FFF2-40B4-BE49-F238E27FC236}">
                <a16:creationId xmlns:a16="http://schemas.microsoft.com/office/drawing/2014/main" id="{18F64E8B-9A02-38D6-65A3-C7ECFFDB3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W"/>
          </a:p>
        </p:txBody>
      </p:sp>
      <p:sp>
        <p:nvSpPr>
          <p:cNvPr id="4" name="Date Placeholder 3">
            <a:extLst>
              <a:ext uri="{FF2B5EF4-FFF2-40B4-BE49-F238E27FC236}">
                <a16:creationId xmlns:a16="http://schemas.microsoft.com/office/drawing/2014/main" id="{54DFA816-380C-75B9-45C0-8B874ECA60FD}"/>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5" name="Footer Placeholder 4">
            <a:extLst>
              <a:ext uri="{FF2B5EF4-FFF2-40B4-BE49-F238E27FC236}">
                <a16:creationId xmlns:a16="http://schemas.microsoft.com/office/drawing/2014/main" id="{D68B4F17-65E5-A085-732C-4C228747F8D1}"/>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26ACC934-AFC2-9B2C-EBD0-C1C74E2BFFCC}"/>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3345417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8531-27EA-E5A1-E272-516232FFFCE3}"/>
              </a:ext>
            </a:extLst>
          </p:cNvPr>
          <p:cNvSpPr>
            <a:spLocks noGrp="1"/>
          </p:cNvSpPr>
          <p:nvPr>
            <p:ph type="title"/>
          </p:nvPr>
        </p:nvSpPr>
        <p:spPr/>
        <p:txBody>
          <a:bodyPr/>
          <a:lstStyle/>
          <a:p>
            <a:r>
              <a:rPr lang="en-US"/>
              <a:t>Click to edit Master title style</a:t>
            </a:r>
            <a:endParaRPr lang="en-ZW"/>
          </a:p>
        </p:txBody>
      </p:sp>
      <p:sp>
        <p:nvSpPr>
          <p:cNvPr id="3" name="Vertical Text Placeholder 2">
            <a:extLst>
              <a:ext uri="{FF2B5EF4-FFF2-40B4-BE49-F238E27FC236}">
                <a16:creationId xmlns:a16="http://schemas.microsoft.com/office/drawing/2014/main" id="{D6D40080-3902-490D-D167-DC0315D663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CC79EA97-4914-1D2F-B4D7-9A9668A14897}"/>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5" name="Footer Placeholder 4">
            <a:extLst>
              <a:ext uri="{FF2B5EF4-FFF2-40B4-BE49-F238E27FC236}">
                <a16:creationId xmlns:a16="http://schemas.microsoft.com/office/drawing/2014/main" id="{E63C6720-FDCD-4E27-9DF1-21E827B8AE09}"/>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C5AE61DC-B175-EB8A-75BC-599790A8F5F6}"/>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26974513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6F95-FDAC-41FA-0104-17FE52D3FC88}"/>
              </a:ext>
            </a:extLst>
          </p:cNvPr>
          <p:cNvSpPr>
            <a:spLocks noGrp="1"/>
          </p:cNvSpPr>
          <p:nvPr>
            <p:ph type="title"/>
          </p:nvPr>
        </p:nvSpPr>
        <p:spPr>
          <a:xfrm>
            <a:off x="838200" y="365125"/>
            <a:ext cx="10515600" cy="1325563"/>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CE3D10F-2357-EABA-C789-A85E72A0158D}"/>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3EC17F20-F08A-0641-4F1D-836386BA59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049AEA8C-82CF-8E81-407C-198A500CEE54}"/>
              </a:ext>
            </a:extLst>
          </p:cNvPr>
          <p:cNvSpPr>
            <a:spLocks noGrp="1"/>
          </p:cNvSpPr>
          <p:nvPr>
            <p:ph type="ftr" sz="quarter" idx="11"/>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28F64BEA-19D6-5F39-A127-47F31F063387}"/>
              </a:ext>
            </a:extLst>
          </p:cNvPr>
          <p:cNvSpPr>
            <a:spLocks noGrp="1"/>
          </p:cNvSpPr>
          <p:nvPr>
            <p:ph type="dt" sz="half" idx="10"/>
          </p:nvPr>
        </p:nvSpPr>
        <p:spPr/>
        <p:txBody>
          <a:bodyPr/>
          <a:lstStyle/>
          <a:p>
            <a:fld id="{0F2802AD-3408-F446-8E8F-1ED281ACAB92}" type="datetime4">
              <a:rPr lang="en-GB" smtClean="0"/>
              <a:t>25 January 2024</a:t>
            </a:fld>
            <a:endParaRPr lang="en-US" dirty="0"/>
          </a:p>
        </p:txBody>
      </p:sp>
      <p:sp>
        <p:nvSpPr>
          <p:cNvPr id="7" name="Slide Number Placeholder 6">
            <a:extLst>
              <a:ext uri="{FF2B5EF4-FFF2-40B4-BE49-F238E27FC236}">
                <a16:creationId xmlns:a16="http://schemas.microsoft.com/office/drawing/2014/main" id="{C6BBF110-3A25-BA33-99E6-9C9558DFABD5}"/>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957716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52A0-321F-CB66-69A5-233631520B45}"/>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567C7D-96E7-53F5-0C34-FBD91AF1FA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AC3C9DC-68E2-C48D-ACED-5751CF75FA44}"/>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9FA6B636-2B2B-F68B-6B5E-CC410E781E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6A7310-70BD-0150-D657-04CDE596BEF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D32BD600-3528-4A89-E2B8-9046DB965DE6}"/>
              </a:ext>
            </a:extLst>
          </p:cNvPr>
          <p:cNvSpPr>
            <a:spLocks noGrp="1"/>
          </p:cNvSpPr>
          <p:nvPr>
            <p:ph type="ftr" sz="quarter" idx="11"/>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D6DD4442-1994-879E-CF26-11DF99CD86B8}"/>
              </a:ext>
            </a:extLst>
          </p:cNvPr>
          <p:cNvSpPr>
            <a:spLocks noGrp="1"/>
          </p:cNvSpPr>
          <p:nvPr>
            <p:ph type="dt" sz="half" idx="10"/>
          </p:nvPr>
        </p:nvSpPr>
        <p:spPr/>
        <p:txBody>
          <a:bodyPr/>
          <a:lstStyle/>
          <a:p>
            <a:fld id="{0DADA141-D394-924B-ACD4-832B2FEE5331}" type="datetime4">
              <a:rPr lang="en-GB" smtClean="0"/>
              <a:t>25 January 2024</a:t>
            </a:fld>
            <a:endParaRPr lang="en-US" dirty="0"/>
          </a:p>
        </p:txBody>
      </p:sp>
      <p:sp>
        <p:nvSpPr>
          <p:cNvPr id="9" name="Slide Number Placeholder 8">
            <a:extLst>
              <a:ext uri="{FF2B5EF4-FFF2-40B4-BE49-F238E27FC236}">
                <a16:creationId xmlns:a16="http://schemas.microsoft.com/office/drawing/2014/main" id="{2D32689A-5376-FBEC-A8CA-685B5CE95680}"/>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994281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5ED6-F70E-F4B9-E162-430EF4C95C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7F8A416F-040E-329A-D039-FAF904D46C31}"/>
              </a:ext>
            </a:extLst>
          </p:cNvPr>
          <p:cNvSpPr>
            <a:spLocks noGrp="1"/>
          </p:cNvSpPr>
          <p:nvPr>
            <p:ph type="ftr" sz="quarter" idx="11"/>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96D8270B-4F07-C25F-C56A-B42F515B0BF8}"/>
              </a:ext>
            </a:extLst>
          </p:cNvPr>
          <p:cNvSpPr>
            <a:spLocks noGrp="1"/>
          </p:cNvSpPr>
          <p:nvPr>
            <p:ph type="dt" sz="half" idx="10"/>
          </p:nvPr>
        </p:nvSpPr>
        <p:spPr/>
        <p:txBody>
          <a:bodyPr/>
          <a:lstStyle/>
          <a:p>
            <a:fld id="{8EDFBE30-F041-1A46-B2C9-30B9CE437E3B}" type="datetime4">
              <a:rPr lang="en-GB" smtClean="0"/>
              <a:t>25 January 2024</a:t>
            </a:fld>
            <a:endParaRPr lang="en-US" dirty="0"/>
          </a:p>
        </p:txBody>
      </p:sp>
      <p:sp>
        <p:nvSpPr>
          <p:cNvPr id="5" name="Slide Number Placeholder 4">
            <a:extLst>
              <a:ext uri="{FF2B5EF4-FFF2-40B4-BE49-F238E27FC236}">
                <a16:creationId xmlns:a16="http://schemas.microsoft.com/office/drawing/2014/main" id="{63883E71-470D-5AC0-E418-43AAE8A1AFD7}"/>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087583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79D4E7-BD22-B4D7-DA04-F2E35FB2EB9B}"/>
              </a:ext>
            </a:extLst>
          </p:cNvPr>
          <p:cNvSpPr>
            <a:spLocks noGrp="1"/>
          </p:cNvSpPr>
          <p:nvPr>
            <p:ph type="ftr" sz="quarter" idx="1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1B933093-F531-DD31-041F-16F6FA451D77}"/>
              </a:ext>
            </a:extLst>
          </p:cNvPr>
          <p:cNvSpPr>
            <a:spLocks noGrp="1"/>
          </p:cNvSpPr>
          <p:nvPr>
            <p:ph type="dt" sz="half" idx="10"/>
          </p:nvPr>
        </p:nvSpPr>
        <p:spPr/>
        <p:txBody>
          <a:bodyPr/>
          <a:lstStyle/>
          <a:p>
            <a:fld id="{B2ED9D94-B762-E14B-A5C7-535C3321D9ED}" type="datetime4">
              <a:rPr lang="en-GB" smtClean="0"/>
              <a:t>25 January 2024</a:t>
            </a:fld>
            <a:endParaRPr lang="en-US" dirty="0"/>
          </a:p>
        </p:txBody>
      </p:sp>
      <p:sp>
        <p:nvSpPr>
          <p:cNvPr id="4" name="Slide Number Placeholder 3">
            <a:extLst>
              <a:ext uri="{FF2B5EF4-FFF2-40B4-BE49-F238E27FC236}">
                <a16:creationId xmlns:a16="http://schemas.microsoft.com/office/drawing/2014/main" id="{894901AD-17F8-917F-1413-74BCA594811E}"/>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0879020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336C-F104-843D-E834-14187930EA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00888F-C1B1-5887-FAD9-C43B5DF0A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E7B4A75-8013-BEB0-9A1C-2E69C73D8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26F14629-F6A8-68E7-0500-D98D89819468}"/>
              </a:ext>
            </a:extLst>
          </p:cNvPr>
          <p:cNvSpPr>
            <a:spLocks noGrp="1"/>
          </p:cNvSpPr>
          <p:nvPr>
            <p:ph type="ftr" sz="quarter" idx="11"/>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25C33679-D222-FB21-80E1-35E4833902F8}"/>
              </a:ext>
            </a:extLst>
          </p:cNvPr>
          <p:cNvSpPr>
            <a:spLocks noGrp="1"/>
          </p:cNvSpPr>
          <p:nvPr>
            <p:ph type="dt" sz="half" idx="10"/>
          </p:nvPr>
        </p:nvSpPr>
        <p:spPr/>
        <p:txBody>
          <a:bodyPr/>
          <a:lstStyle/>
          <a:p>
            <a:fld id="{72D90074-5F25-9149-98DD-A88B7E08A023}" type="datetime4">
              <a:rPr lang="en-GB" smtClean="0"/>
              <a:t>25 January 2024</a:t>
            </a:fld>
            <a:endParaRPr lang="en-US" dirty="0"/>
          </a:p>
        </p:txBody>
      </p:sp>
      <p:sp>
        <p:nvSpPr>
          <p:cNvPr id="7" name="Slide Number Placeholder 6">
            <a:extLst>
              <a:ext uri="{FF2B5EF4-FFF2-40B4-BE49-F238E27FC236}">
                <a16:creationId xmlns:a16="http://schemas.microsoft.com/office/drawing/2014/main" id="{81774992-1674-F450-29F9-1DC7654EA153}"/>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140104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18866-B246-0F41-7976-DC8125D826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291569D6-6D5E-A2D0-746A-B3DE3C9E65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17920A-86FD-1CD6-AAE2-FB93BD7C5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60FDEAF4-3DF7-538B-AB9C-FB9422606E0E}"/>
              </a:ext>
            </a:extLst>
          </p:cNvPr>
          <p:cNvSpPr>
            <a:spLocks noGrp="1"/>
          </p:cNvSpPr>
          <p:nvPr>
            <p:ph type="ftr" sz="quarter" idx="11"/>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F549D9EA-4803-44F2-68F6-13470917A871}"/>
              </a:ext>
            </a:extLst>
          </p:cNvPr>
          <p:cNvSpPr>
            <a:spLocks noGrp="1"/>
          </p:cNvSpPr>
          <p:nvPr>
            <p:ph type="dt" sz="half" idx="10"/>
          </p:nvPr>
        </p:nvSpPr>
        <p:spPr/>
        <p:txBody>
          <a:bodyPr/>
          <a:lstStyle/>
          <a:p>
            <a:fld id="{9FF3A913-FBA2-6440-BA5D-153A7DB508B1}" type="datetime4">
              <a:rPr lang="en-GB" smtClean="0"/>
              <a:t>25 January 2024</a:t>
            </a:fld>
            <a:endParaRPr lang="en-US" dirty="0"/>
          </a:p>
        </p:txBody>
      </p:sp>
      <p:sp>
        <p:nvSpPr>
          <p:cNvPr id="7" name="Slide Number Placeholder 6">
            <a:extLst>
              <a:ext uri="{FF2B5EF4-FFF2-40B4-BE49-F238E27FC236}">
                <a16:creationId xmlns:a16="http://schemas.microsoft.com/office/drawing/2014/main" id="{9423CC53-A41A-43E9-8D37-2879797057F8}"/>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0776998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5BE32-9EB2-3F2B-A8D6-6A48F247618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E2A901-FF0F-AE6C-D69B-E73F0D2357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575ABA68-F1E7-7A36-4643-06B5A4B9C49F}"/>
              </a:ext>
            </a:extLst>
          </p:cNvPr>
          <p:cNvSpPr>
            <a:spLocks noGrp="1"/>
          </p:cNvSpPr>
          <p:nvPr>
            <p:ph type="ftr" sz="quarter" idx="11"/>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85307E1C-445C-637C-F0F9-82F661F26707}"/>
              </a:ext>
            </a:extLst>
          </p:cNvPr>
          <p:cNvSpPr>
            <a:spLocks noGrp="1"/>
          </p:cNvSpPr>
          <p:nvPr>
            <p:ph type="dt" sz="half" idx="10"/>
          </p:nvPr>
        </p:nvSpPr>
        <p:spPr/>
        <p:txBody>
          <a:bodyPr/>
          <a:lstStyle/>
          <a:p>
            <a:fld id="{DA97DBEA-80C9-0842-9AE8-CE0B557BA216}" type="datetime4">
              <a:rPr lang="en-GB" smtClean="0"/>
              <a:t>25 January 2024</a:t>
            </a:fld>
            <a:endParaRPr lang="en-US" dirty="0"/>
          </a:p>
        </p:txBody>
      </p:sp>
      <p:sp>
        <p:nvSpPr>
          <p:cNvPr id="6" name="Slide Number Placeholder 5">
            <a:extLst>
              <a:ext uri="{FF2B5EF4-FFF2-40B4-BE49-F238E27FC236}">
                <a16:creationId xmlns:a16="http://schemas.microsoft.com/office/drawing/2014/main" id="{1885615A-F120-16BD-9EA4-21A3CC0AA199}"/>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9577533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282702-22D8-357D-21F1-B1006391DFD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C618F-BE9E-7A1C-8A5F-7051564CDC3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DB84518F-2564-E9C1-CA81-FEE28AB40C53}"/>
              </a:ext>
            </a:extLst>
          </p:cNvPr>
          <p:cNvSpPr>
            <a:spLocks noGrp="1"/>
          </p:cNvSpPr>
          <p:nvPr>
            <p:ph type="ftr" sz="quarter" idx="11"/>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4E37102F-0CB1-8093-4BEC-A63F213A29ED}"/>
              </a:ext>
            </a:extLst>
          </p:cNvPr>
          <p:cNvSpPr>
            <a:spLocks noGrp="1"/>
          </p:cNvSpPr>
          <p:nvPr>
            <p:ph type="dt" sz="half" idx="10"/>
          </p:nvPr>
        </p:nvSpPr>
        <p:spPr/>
        <p:txBody>
          <a:bodyPr/>
          <a:lstStyle/>
          <a:p>
            <a:fld id="{FDA6975B-661D-5C42-9BB8-509643CF1027}" type="datetime4">
              <a:rPr lang="en-GB" smtClean="0"/>
              <a:t>25 January 2024</a:t>
            </a:fld>
            <a:endParaRPr lang="en-US" dirty="0"/>
          </a:p>
        </p:txBody>
      </p:sp>
      <p:sp>
        <p:nvSpPr>
          <p:cNvPr id="6" name="Slide Number Placeholder 5">
            <a:extLst>
              <a:ext uri="{FF2B5EF4-FFF2-40B4-BE49-F238E27FC236}">
                <a16:creationId xmlns:a16="http://schemas.microsoft.com/office/drawing/2014/main" id="{DCA18073-D1F5-E72B-98ED-4A788284728F}"/>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8221768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FCEC-F2ED-F632-F962-02CAF7754A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F10F336-9924-FC2A-BD2A-9072C33150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Footer Placeholder 7">
            <a:extLst>
              <a:ext uri="{FF2B5EF4-FFF2-40B4-BE49-F238E27FC236}">
                <a16:creationId xmlns:a16="http://schemas.microsoft.com/office/drawing/2014/main" id="{99089F5F-233D-D2F6-15A4-B2A302A0D05C}"/>
              </a:ext>
            </a:extLst>
          </p:cNvPr>
          <p:cNvSpPr>
            <a:spLocks noGrp="1"/>
          </p:cNvSpPr>
          <p:nvPr>
            <p:ph type="ftr" sz="quarter" idx="11"/>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B93AA917-A018-BE72-A055-A06CE3DE9B3D}"/>
              </a:ext>
            </a:extLst>
          </p:cNvPr>
          <p:cNvSpPr>
            <a:spLocks noGrp="1"/>
          </p:cNvSpPr>
          <p:nvPr>
            <p:ph type="dt" sz="half" idx="10"/>
          </p:nvPr>
        </p:nvSpPr>
        <p:spPr/>
        <p:txBody>
          <a:bodyPr/>
          <a:lstStyle/>
          <a:p>
            <a:fld id="{033D5A0B-80FB-C843-BF84-2881CD07F1C4}" type="datetime4">
              <a:rPr lang="en-GB" smtClean="0"/>
              <a:t>25 January 2024</a:t>
            </a:fld>
            <a:endParaRPr lang="en-US" dirty="0"/>
          </a:p>
        </p:txBody>
      </p:sp>
      <p:sp>
        <p:nvSpPr>
          <p:cNvPr id="9" name="Slide Number Placeholder 8">
            <a:extLst>
              <a:ext uri="{FF2B5EF4-FFF2-40B4-BE49-F238E27FC236}">
                <a16:creationId xmlns:a16="http://schemas.microsoft.com/office/drawing/2014/main" id="{E4C8C7B1-F799-C319-938D-10FA4DE4FCE9}"/>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3470979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747E-5997-EE17-8855-E034F326A5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46C3EB-5F9C-0974-FDCD-BCECB6BF50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37C00AEB-1D89-CB31-0613-C7EA66E2906C}"/>
              </a:ext>
            </a:extLst>
          </p:cNvPr>
          <p:cNvSpPr>
            <a:spLocks noGrp="1"/>
          </p:cNvSpPr>
          <p:nvPr>
            <p:ph type="ftr" sz="quarter" idx="11"/>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52CBE406-53FA-D22C-843B-2FD7E401D7D0}"/>
              </a:ext>
            </a:extLst>
          </p:cNvPr>
          <p:cNvSpPr>
            <a:spLocks noGrp="1"/>
          </p:cNvSpPr>
          <p:nvPr>
            <p:ph type="dt" sz="half" idx="10"/>
          </p:nvPr>
        </p:nvSpPr>
        <p:spPr/>
        <p:txBody>
          <a:bodyPr/>
          <a:lstStyle/>
          <a:p>
            <a:fld id="{CF78E9ED-4282-BC4C-84D3-83F2F58D7AF3}" type="datetime4">
              <a:rPr lang="en-GB" smtClean="0"/>
              <a:t>25 January 2024</a:t>
            </a:fld>
            <a:endParaRPr lang="en-US" dirty="0"/>
          </a:p>
        </p:txBody>
      </p:sp>
      <p:sp>
        <p:nvSpPr>
          <p:cNvPr id="9" name="Slide Number Placeholder 8">
            <a:extLst>
              <a:ext uri="{FF2B5EF4-FFF2-40B4-BE49-F238E27FC236}">
                <a16:creationId xmlns:a16="http://schemas.microsoft.com/office/drawing/2014/main" id="{8BA03FDF-450A-4EC8-47E0-7B5DC5136A27}"/>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19483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0F86C-9E91-87AC-0E05-8E42FBE421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W"/>
          </a:p>
        </p:txBody>
      </p:sp>
      <p:sp>
        <p:nvSpPr>
          <p:cNvPr id="3" name="Vertical Text Placeholder 2">
            <a:extLst>
              <a:ext uri="{FF2B5EF4-FFF2-40B4-BE49-F238E27FC236}">
                <a16:creationId xmlns:a16="http://schemas.microsoft.com/office/drawing/2014/main" id="{B349BF26-E8D3-FC8B-12ED-1E70971255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6932E87C-0653-F5ED-846F-81B62D2D9D9E}"/>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5" name="Footer Placeholder 4">
            <a:extLst>
              <a:ext uri="{FF2B5EF4-FFF2-40B4-BE49-F238E27FC236}">
                <a16:creationId xmlns:a16="http://schemas.microsoft.com/office/drawing/2014/main" id="{D2645D38-8D21-3103-2B49-7BD53C11F563}"/>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90F4AC1C-66FC-581A-B34D-63460DC8E1AF}"/>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18720368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7812-C672-BC76-CEC2-2DDB615BD9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68D6FA9-49E2-A862-B9EB-B26DE4CDA5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Footer Placeholder 7">
            <a:extLst>
              <a:ext uri="{FF2B5EF4-FFF2-40B4-BE49-F238E27FC236}">
                <a16:creationId xmlns:a16="http://schemas.microsoft.com/office/drawing/2014/main" id="{2DEC3538-3809-449F-A0DB-61C7436D0B58}"/>
              </a:ext>
            </a:extLst>
          </p:cNvPr>
          <p:cNvSpPr>
            <a:spLocks noGrp="1"/>
          </p:cNvSpPr>
          <p:nvPr>
            <p:ph type="ftr" sz="quarter" idx="11"/>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FE95CE90-5E03-0216-466D-EC9AC3BA2B53}"/>
              </a:ext>
            </a:extLst>
          </p:cNvPr>
          <p:cNvSpPr>
            <a:spLocks noGrp="1"/>
          </p:cNvSpPr>
          <p:nvPr>
            <p:ph type="dt" sz="half" idx="10"/>
          </p:nvPr>
        </p:nvSpPr>
        <p:spPr/>
        <p:txBody>
          <a:bodyPr/>
          <a:lstStyle/>
          <a:p>
            <a:fld id="{F71A953A-A3B6-F149-BE56-0B2243F5899A}" type="datetime4">
              <a:rPr lang="en-GB" smtClean="0"/>
              <a:t>25 January 2024</a:t>
            </a:fld>
            <a:endParaRPr lang="en-US" dirty="0"/>
          </a:p>
        </p:txBody>
      </p:sp>
      <p:sp>
        <p:nvSpPr>
          <p:cNvPr id="9" name="Slide Number Placeholder 8">
            <a:extLst>
              <a:ext uri="{FF2B5EF4-FFF2-40B4-BE49-F238E27FC236}">
                <a16:creationId xmlns:a16="http://schemas.microsoft.com/office/drawing/2014/main" id="{BE462C1A-1D85-E651-B51E-6C12971AE665}"/>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8405947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2805-96BE-7742-CADE-1BA1C59026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90E8B1-4F95-EA9C-4326-BF6A001CC1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50B1B4A-5048-A7D4-F70D-DA20852C19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8">
            <a:extLst>
              <a:ext uri="{FF2B5EF4-FFF2-40B4-BE49-F238E27FC236}">
                <a16:creationId xmlns:a16="http://schemas.microsoft.com/office/drawing/2014/main" id="{F8ECE25A-674F-1F40-84FC-14C4366DBA2E}"/>
              </a:ext>
            </a:extLst>
          </p:cNvPr>
          <p:cNvSpPr>
            <a:spLocks noGrp="1"/>
          </p:cNvSpPr>
          <p:nvPr>
            <p:ph type="ftr" sz="quarter" idx="11"/>
          </p:nvPr>
        </p:nvSpPr>
        <p:spPr/>
        <p:txBody>
          <a:bodyPr/>
          <a:lstStyle/>
          <a:p>
            <a:r>
              <a:rPr lang="en-US"/>
              <a:t>CATS TRAINING: Module X Title of module</a:t>
            </a:r>
            <a:endParaRPr lang="en-US" dirty="0"/>
          </a:p>
        </p:txBody>
      </p:sp>
      <p:sp>
        <p:nvSpPr>
          <p:cNvPr id="8" name="Date Placeholder 7">
            <a:extLst>
              <a:ext uri="{FF2B5EF4-FFF2-40B4-BE49-F238E27FC236}">
                <a16:creationId xmlns:a16="http://schemas.microsoft.com/office/drawing/2014/main" id="{95C417DB-D70B-56CD-D8AD-211731A1CFE1}"/>
              </a:ext>
            </a:extLst>
          </p:cNvPr>
          <p:cNvSpPr>
            <a:spLocks noGrp="1"/>
          </p:cNvSpPr>
          <p:nvPr>
            <p:ph type="dt" sz="half" idx="10"/>
          </p:nvPr>
        </p:nvSpPr>
        <p:spPr/>
        <p:txBody>
          <a:bodyPr/>
          <a:lstStyle/>
          <a:p>
            <a:fld id="{655F2AF0-3C44-A847-A764-A76C60380002}"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78DCC54D-7D41-89D7-756E-03D50B2CAB63}"/>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1412887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0EFF-A2FE-9610-2096-985A0643FE3D}"/>
              </a:ext>
            </a:extLst>
          </p:cNvPr>
          <p:cNvSpPr>
            <a:spLocks noGrp="1"/>
          </p:cNvSpPr>
          <p:nvPr>
            <p:ph type="title"/>
          </p:nvPr>
        </p:nvSpPr>
        <p:spPr/>
        <p:txBody>
          <a:bodyPr/>
          <a:lstStyle/>
          <a:p>
            <a:r>
              <a:rPr lang="en-GB"/>
              <a:t>Click to edit Master title style</a:t>
            </a:r>
            <a:endParaRPr lang="en-US"/>
          </a:p>
        </p:txBody>
      </p:sp>
      <p:sp>
        <p:nvSpPr>
          <p:cNvPr id="7" name="Footer Placeholder 6">
            <a:extLst>
              <a:ext uri="{FF2B5EF4-FFF2-40B4-BE49-F238E27FC236}">
                <a16:creationId xmlns:a16="http://schemas.microsoft.com/office/drawing/2014/main" id="{E97118B9-92E9-14BF-5D54-F0E2D4273EB3}"/>
              </a:ext>
            </a:extLst>
          </p:cNvPr>
          <p:cNvSpPr>
            <a:spLocks noGrp="1"/>
          </p:cNvSpPr>
          <p:nvPr>
            <p:ph type="ftr" sz="quarter" idx="11"/>
          </p:nvPr>
        </p:nvSpPr>
        <p:spPr/>
        <p:txBody>
          <a:bodyPr/>
          <a:lstStyle/>
          <a:p>
            <a:r>
              <a:rPr lang="en-US"/>
              <a:t>CATS TRAINING: Module X Title of module</a:t>
            </a:r>
            <a:endParaRPr lang="en-US" dirty="0"/>
          </a:p>
        </p:txBody>
      </p:sp>
      <p:sp>
        <p:nvSpPr>
          <p:cNvPr id="6" name="Date Placeholder 5">
            <a:extLst>
              <a:ext uri="{FF2B5EF4-FFF2-40B4-BE49-F238E27FC236}">
                <a16:creationId xmlns:a16="http://schemas.microsoft.com/office/drawing/2014/main" id="{2350435B-64F4-6813-EDAE-D9CB0A8D7D54}"/>
              </a:ext>
            </a:extLst>
          </p:cNvPr>
          <p:cNvSpPr>
            <a:spLocks noGrp="1"/>
          </p:cNvSpPr>
          <p:nvPr>
            <p:ph type="dt" sz="half" idx="10"/>
          </p:nvPr>
        </p:nvSpPr>
        <p:spPr/>
        <p:txBody>
          <a:bodyPr/>
          <a:lstStyle/>
          <a:p>
            <a:fld id="{1503C273-5E58-204F-98A4-462D8758FB6D}" type="datetime4">
              <a:rPr lang="en-GB" smtClean="0"/>
              <a:t>25 January 2024</a:t>
            </a:fld>
            <a:endParaRPr lang="en-US" dirty="0"/>
          </a:p>
        </p:txBody>
      </p:sp>
      <p:sp>
        <p:nvSpPr>
          <p:cNvPr id="8" name="Slide Number Placeholder 7">
            <a:extLst>
              <a:ext uri="{FF2B5EF4-FFF2-40B4-BE49-F238E27FC236}">
                <a16:creationId xmlns:a16="http://schemas.microsoft.com/office/drawing/2014/main" id="{EDA2F323-1634-EE43-5850-CF1AAFDAC86A}"/>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5739962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AAA4-7209-F4A1-D1A3-9ACCB512A3E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9B3A60-29CF-BAC1-3A7B-897431B589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705BF9F-56BF-B17F-94B8-E830C0D36C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B71BE07-E923-39CD-B9A6-581C0F9E7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9B6A07-A3F1-3DAF-DE75-0D225182C75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Footer Placeholder 10">
            <a:extLst>
              <a:ext uri="{FF2B5EF4-FFF2-40B4-BE49-F238E27FC236}">
                <a16:creationId xmlns:a16="http://schemas.microsoft.com/office/drawing/2014/main" id="{3C884876-97C0-8A47-F047-551C916A9D71}"/>
              </a:ext>
            </a:extLst>
          </p:cNvPr>
          <p:cNvSpPr>
            <a:spLocks noGrp="1"/>
          </p:cNvSpPr>
          <p:nvPr>
            <p:ph type="ftr" sz="quarter" idx="11"/>
          </p:nvPr>
        </p:nvSpPr>
        <p:spPr/>
        <p:txBody>
          <a:bodyPr/>
          <a:lstStyle/>
          <a:p>
            <a:r>
              <a:rPr lang="en-US"/>
              <a:t>CATS TRAINING: Module X Title of module</a:t>
            </a:r>
            <a:endParaRPr lang="en-US" dirty="0"/>
          </a:p>
        </p:txBody>
      </p:sp>
      <p:sp>
        <p:nvSpPr>
          <p:cNvPr id="10" name="Date Placeholder 9">
            <a:extLst>
              <a:ext uri="{FF2B5EF4-FFF2-40B4-BE49-F238E27FC236}">
                <a16:creationId xmlns:a16="http://schemas.microsoft.com/office/drawing/2014/main" id="{0D8DDFA6-CB56-ACA8-BD41-1E2A296CC63A}"/>
              </a:ext>
            </a:extLst>
          </p:cNvPr>
          <p:cNvSpPr>
            <a:spLocks noGrp="1"/>
          </p:cNvSpPr>
          <p:nvPr>
            <p:ph type="dt" sz="half" idx="10"/>
          </p:nvPr>
        </p:nvSpPr>
        <p:spPr/>
        <p:txBody>
          <a:bodyPr/>
          <a:lstStyle/>
          <a:p>
            <a:fld id="{CF81BEBD-91B8-CB43-BE9F-62F9CB768A64}" type="datetime4">
              <a:rPr lang="en-GB" smtClean="0"/>
              <a:t>25 January 2024</a:t>
            </a:fld>
            <a:endParaRPr lang="en-US" dirty="0"/>
          </a:p>
        </p:txBody>
      </p:sp>
      <p:sp>
        <p:nvSpPr>
          <p:cNvPr id="12" name="Slide Number Placeholder 11">
            <a:extLst>
              <a:ext uri="{FF2B5EF4-FFF2-40B4-BE49-F238E27FC236}">
                <a16:creationId xmlns:a16="http://schemas.microsoft.com/office/drawing/2014/main" id="{F4992ADE-7DC2-0B30-6783-BD4E8CC5BD22}"/>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124012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5B86-5608-7550-D93A-D0BA97001FF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DE2E1022-3C26-A69B-BB0E-152387D1D9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2733EDCC-A169-D5D4-8AAD-4CAED0691597}"/>
              </a:ext>
            </a:extLst>
          </p:cNvPr>
          <p:cNvSpPr>
            <a:spLocks noGrp="1"/>
          </p:cNvSpPr>
          <p:nvPr>
            <p:ph type="ftr" sz="quarter" idx="11"/>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A87F8AA1-AE89-3069-E4A9-146CA40FC0AC}"/>
              </a:ext>
            </a:extLst>
          </p:cNvPr>
          <p:cNvSpPr>
            <a:spLocks noGrp="1"/>
          </p:cNvSpPr>
          <p:nvPr>
            <p:ph type="dt" sz="half" idx="10"/>
          </p:nvPr>
        </p:nvSpPr>
        <p:spPr/>
        <p:txBody>
          <a:bodyPr/>
          <a:lstStyle/>
          <a:p>
            <a:fld id="{6486B38E-0BA4-1F42-AB9D-6B392E88AC00}" type="datetime4">
              <a:rPr lang="en-GB" smtClean="0"/>
              <a:t>25 January 2024</a:t>
            </a:fld>
            <a:endParaRPr lang="en-US" dirty="0"/>
          </a:p>
        </p:txBody>
      </p:sp>
      <p:sp>
        <p:nvSpPr>
          <p:cNvPr id="6" name="Slide Number Placeholder 5">
            <a:extLst>
              <a:ext uri="{FF2B5EF4-FFF2-40B4-BE49-F238E27FC236}">
                <a16:creationId xmlns:a16="http://schemas.microsoft.com/office/drawing/2014/main" id="{ECA62BDE-DC84-ADC2-B5B5-A4B5290E2EB4}"/>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2230700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no log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936CB-81C0-C9FB-07DF-18A51FAECFB3}"/>
              </a:ext>
            </a:extLst>
          </p:cNvPr>
          <p:cNvPicPr>
            <a:picLocks noChangeAspect="1"/>
          </p:cNvPicPr>
          <p:nvPr userDrawn="1"/>
        </p:nvPicPr>
        <p:blipFill>
          <a:blip r:embed="rId2"/>
          <a:srcRect/>
          <a:stretch/>
        </p:blipFill>
        <p:spPr>
          <a:xfrm>
            <a:off x="0" y="-1"/>
            <a:ext cx="12192000" cy="6858000"/>
          </a:xfrm>
          <a:prstGeom prst="rect">
            <a:avLst/>
          </a:prstGeom>
        </p:spPr>
      </p:pic>
      <p:sp>
        <p:nvSpPr>
          <p:cNvPr id="3" name="Picture Placeholder 3">
            <a:extLst>
              <a:ext uri="{FF2B5EF4-FFF2-40B4-BE49-F238E27FC236}">
                <a16:creationId xmlns:a16="http://schemas.microsoft.com/office/drawing/2014/main" id="{E6827205-840D-EB7A-598D-708727AC9C18}"/>
              </a:ext>
            </a:extLst>
          </p:cNvPr>
          <p:cNvSpPr>
            <a:spLocks noGrp="1"/>
          </p:cNvSpPr>
          <p:nvPr>
            <p:ph type="pic" sz="quarter" idx="15"/>
          </p:nvPr>
        </p:nvSpPr>
        <p:spPr>
          <a:xfrm>
            <a:off x="0" y="0"/>
            <a:ext cx="12192000" cy="6858000"/>
          </a:xfrm>
          <a:solidFill>
            <a:schemeClr val="accent3"/>
          </a:solidFill>
        </p:spPr>
        <p:txBody>
          <a:bodyPr anchor="ctr" anchorCtr="0"/>
          <a:lstStyle>
            <a:lvl1pPr marL="0" indent="0" algn="ctr">
              <a:buFontTx/>
              <a:buNone/>
              <a:defRPr/>
            </a:lvl1pPr>
          </a:lstStyle>
          <a:p>
            <a:endParaRPr lang="en-US"/>
          </a:p>
        </p:txBody>
      </p:sp>
      <p:pic>
        <p:nvPicPr>
          <p:cNvPr id="10" name="White mask">
            <a:extLst>
              <a:ext uri="{FF2B5EF4-FFF2-40B4-BE49-F238E27FC236}">
                <a16:creationId xmlns:a16="http://schemas.microsoft.com/office/drawing/2014/main" id="{4DE01DF4-5798-4C59-91D1-7D81AEC5E6F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9249"/>
          <a:stretch/>
        </p:blipFill>
        <p:spPr>
          <a:xfrm>
            <a:off x="-495300" y="5709600"/>
            <a:ext cx="13182600" cy="5903991"/>
          </a:xfrm>
          <a:prstGeom prst="rect">
            <a:avLst/>
          </a:prstGeom>
        </p:spPr>
      </p:pic>
      <p:sp>
        <p:nvSpPr>
          <p:cNvPr id="20" name="Slide deck title">
            <a:extLst>
              <a:ext uri="{FF2B5EF4-FFF2-40B4-BE49-F238E27FC236}">
                <a16:creationId xmlns:a16="http://schemas.microsoft.com/office/drawing/2014/main" id="{7107F3D6-B7E9-E9EF-34E0-9BD31638248A}"/>
              </a:ext>
            </a:extLst>
          </p:cNvPr>
          <p:cNvSpPr>
            <a:spLocks noGrp="1"/>
          </p:cNvSpPr>
          <p:nvPr>
            <p:ph type="body" sz="quarter" idx="14"/>
          </p:nvPr>
        </p:nvSpPr>
        <p:spPr>
          <a:xfrm>
            <a:off x="1" y="2340000"/>
            <a:ext cx="5760000" cy="2800800"/>
          </a:xfrm>
          <a:solidFill>
            <a:schemeClr val="accent1"/>
          </a:solidFill>
        </p:spPr>
        <p:txBody>
          <a:bodyPr lIns="468000" tIns="180000" bIns="180000" anchor="ctr" anchorCtr="0"/>
          <a:lstStyle>
            <a:lvl1pPr marL="0" indent="0">
              <a:lnSpc>
                <a:spcPct val="100000"/>
              </a:lnSpc>
              <a:spcBef>
                <a:spcPts val="0"/>
              </a:spcBef>
              <a:buFontTx/>
              <a:buNone/>
              <a:defRPr sz="4400" b="1" cap="none" baseline="0">
                <a:solidFill>
                  <a:schemeClr val="bg1"/>
                </a:solidFill>
                <a:latin typeface="+mj-lt"/>
              </a:defRPr>
            </a:lvl1pPr>
          </a:lstStyle>
          <a:p>
            <a:pPr lvl="0"/>
            <a:r>
              <a:rPr lang="en-GB" dirty="0"/>
              <a:t>Click to edit Master text</a:t>
            </a:r>
          </a:p>
        </p:txBody>
      </p:sp>
      <p:sp>
        <p:nvSpPr>
          <p:cNvPr id="18" name="Module number">
            <a:extLst>
              <a:ext uri="{FF2B5EF4-FFF2-40B4-BE49-F238E27FC236}">
                <a16:creationId xmlns:a16="http://schemas.microsoft.com/office/drawing/2014/main" id="{4B3D7FFD-2743-C601-571E-6C61A13A36FF}"/>
              </a:ext>
            </a:extLst>
          </p:cNvPr>
          <p:cNvSpPr>
            <a:spLocks noGrp="1"/>
          </p:cNvSpPr>
          <p:nvPr>
            <p:ph type="body" sz="quarter" idx="13"/>
          </p:nvPr>
        </p:nvSpPr>
        <p:spPr>
          <a:xfrm>
            <a:off x="1" y="1620000"/>
            <a:ext cx="7315200" cy="720000"/>
          </a:xfrm>
          <a:solidFill>
            <a:schemeClr val="accent1"/>
          </a:solidFill>
        </p:spPr>
        <p:txBody>
          <a:bodyPr lIns="468000" rIns="180000" anchor="ctr" anchorCtr="0"/>
          <a:lstStyle>
            <a:lvl1pPr marL="0" indent="0">
              <a:buFontTx/>
              <a:buNone/>
              <a:defRPr sz="4400" b="1" cap="all" baseline="0">
                <a:solidFill>
                  <a:schemeClr val="bg1"/>
                </a:solidFill>
                <a:latin typeface="+mj-lt"/>
              </a:defRPr>
            </a:lvl1pPr>
          </a:lstStyle>
          <a:p>
            <a:pPr lvl="0"/>
            <a:r>
              <a:rPr lang="en-GB" dirty="0"/>
              <a:t>Click to edit Master text</a:t>
            </a:r>
            <a:endParaRPr lang="en-US" dirty="0"/>
          </a:p>
        </p:txBody>
      </p:sp>
      <p:sp>
        <p:nvSpPr>
          <p:cNvPr id="2" name="Series title">
            <a:extLst>
              <a:ext uri="{FF2B5EF4-FFF2-40B4-BE49-F238E27FC236}">
                <a16:creationId xmlns:a16="http://schemas.microsoft.com/office/drawing/2014/main" id="{A64D5B86-5608-7550-D93A-D0BA97001FF1}"/>
              </a:ext>
            </a:extLst>
          </p:cNvPr>
          <p:cNvSpPr>
            <a:spLocks noGrp="1"/>
          </p:cNvSpPr>
          <p:nvPr>
            <p:ph type="ctrTitle"/>
          </p:nvPr>
        </p:nvSpPr>
        <p:spPr>
          <a:xfrm>
            <a:off x="-1" y="360001"/>
            <a:ext cx="5760000" cy="827999"/>
          </a:xfrm>
          <a:prstGeom prst="rect">
            <a:avLst/>
          </a:prstGeom>
        </p:spPr>
        <p:txBody>
          <a:bodyPr lIns="468000" tIns="46800" rIns="180000" bIns="46800" anchor="ctr" anchorCtr="0"/>
          <a:lstStyle>
            <a:lvl1pPr algn="l">
              <a:defRPr sz="6000" cap="all" baseline="0">
                <a:solidFill>
                  <a:schemeClr val="accent1"/>
                </a:solidFill>
              </a:defRPr>
            </a:lvl1pPr>
          </a:lstStyle>
          <a:p>
            <a:r>
              <a:rPr lang="en-GB" dirty="0"/>
              <a:t>Click to edit</a:t>
            </a:r>
            <a:endParaRPr lang="en-US" dirty="0"/>
          </a:p>
        </p:txBody>
      </p:sp>
    </p:spTree>
    <p:extLst>
      <p:ext uri="{BB962C8B-B14F-4D97-AF65-F5344CB8AC3E}">
        <p14:creationId xmlns:p14="http://schemas.microsoft.com/office/powerpoint/2010/main" val="3905753496"/>
      </p:ext>
    </p:extLst>
  </p:cSld>
  <p:clrMapOvr>
    <a:masterClrMapping/>
  </p:clrMapOvr>
  <p:extLst>
    <p:ext uri="{DCECCB84-F9BA-43D5-87BE-67443E8EF086}">
      <p15:sldGuideLst xmlns:p15="http://schemas.microsoft.com/office/powerpoint/2012/main">
        <p15:guide id="1" orient="horz" pos="2137">
          <p15:clr>
            <a:srgbClr val="FBAE40"/>
          </p15:clr>
        </p15:guide>
        <p15:guide id="2" orient="horz" pos="324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ssion title slide no logo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83F2E-0A75-1CEC-6C06-A7D324495B60}"/>
              </a:ext>
            </a:extLst>
          </p:cNvPr>
          <p:cNvPicPr>
            <a:picLocks noChangeAspect="1"/>
          </p:cNvPicPr>
          <p:nvPr userDrawn="1"/>
        </p:nvPicPr>
        <p:blipFill>
          <a:blip r:embed="rId2"/>
          <a:srcRect/>
          <a:stretch/>
        </p:blipFill>
        <p:spPr>
          <a:xfrm>
            <a:off x="0" y="-1"/>
            <a:ext cx="12192000" cy="6858000"/>
          </a:xfrm>
          <a:prstGeom prst="rect">
            <a:avLst/>
          </a:prstGeom>
        </p:spPr>
      </p:pic>
      <p:pic>
        <p:nvPicPr>
          <p:cNvPr id="35" name="White mask">
            <a:extLst>
              <a:ext uri="{FF2B5EF4-FFF2-40B4-BE49-F238E27FC236}">
                <a16:creationId xmlns:a16="http://schemas.microsoft.com/office/drawing/2014/main" id="{D2ECF620-C08B-E376-9136-A3771D0836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9249"/>
          <a:stretch/>
        </p:blipFill>
        <p:spPr>
          <a:xfrm>
            <a:off x="-495300" y="5237959"/>
            <a:ext cx="13182600" cy="5903991"/>
          </a:xfrm>
          <a:prstGeom prst="rect">
            <a:avLst/>
          </a:prstGeom>
        </p:spPr>
      </p:pic>
      <p:sp>
        <p:nvSpPr>
          <p:cNvPr id="14" name="Picture Placeholder 13">
            <a:extLst>
              <a:ext uri="{FF2B5EF4-FFF2-40B4-BE49-F238E27FC236}">
                <a16:creationId xmlns:a16="http://schemas.microsoft.com/office/drawing/2014/main" id="{C76EC729-172D-7CA9-A39D-D194CECC9173}"/>
              </a:ext>
            </a:extLst>
          </p:cNvPr>
          <p:cNvSpPr>
            <a:spLocks noGrp="1"/>
          </p:cNvSpPr>
          <p:nvPr>
            <p:ph type="pic" sz="quarter" idx="15"/>
          </p:nvPr>
        </p:nvSpPr>
        <p:spPr>
          <a:xfrm>
            <a:off x="5544000" y="435601"/>
            <a:ext cx="5688000" cy="5688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127000">
            <a:solidFill>
              <a:schemeClr val="bg2"/>
            </a:solidFill>
          </a:ln>
        </p:spPr>
        <p:txBody>
          <a:bodyPr wrap="square" anchor="ctr" anchorCtr="0">
            <a:noAutofit/>
          </a:bodyPr>
          <a:lstStyle>
            <a:lvl1pPr marL="0" indent="0" algn="ctr">
              <a:buFontTx/>
              <a:buNone/>
              <a:defRPr/>
            </a:lvl1pPr>
          </a:lstStyle>
          <a:p>
            <a:endParaRPr lang="en-US"/>
          </a:p>
        </p:txBody>
      </p:sp>
      <p:sp>
        <p:nvSpPr>
          <p:cNvPr id="20" name="Session title">
            <a:extLst>
              <a:ext uri="{FF2B5EF4-FFF2-40B4-BE49-F238E27FC236}">
                <a16:creationId xmlns:a16="http://schemas.microsoft.com/office/drawing/2014/main" id="{7107F3D6-B7E9-E9EF-34E0-9BD31638248A}"/>
              </a:ext>
            </a:extLst>
          </p:cNvPr>
          <p:cNvSpPr>
            <a:spLocks noGrp="1" noChangeAspect="1"/>
          </p:cNvSpPr>
          <p:nvPr>
            <p:ph type="body" sz="quarter" idx="14"/>
          </p:nvPr>
        </p:nvSpPr>
        <p:spPr>
          <a:xfrm>
            <a:off x="1" y="1440000"/>
            <a:ext cx="4860000" cy="2800800"/>
          </a:xfrm>
          <a:solidFill>
            <a:schemeClr val="accent1"/>
          </a:solidFill>
        </p:spPr>
        <p:txBody>
          <a:bodyPr lIns="468000" tIns="46800" bIns="46800" anchor="ctr" anchorCtr="0"/>
          <a:lstStyle>
            <a:lvl1pPr marL="0" indent="0">
              <a:lnSpc>
                <a:spcPct val="100000"/>
              </a:lnSpc>
              <a:spcBef>
                <a:spcPts val="0"/>
              </a:spcBef>
              <a:buFontTx/>
              <a:buNone/>
              <a:defRPr sz="4400" b="1" cap="none" baseline="0">
                <a:solidFill>
                  <a:schemeClr val="bg1"/>
                </a:solidFill>
                <a:latin typeface="+mj-lt"/>
              </a:defRPr>
            </a:lvl1pPr>
          </a:lstStyle>
          <a:p>
            <a:pPr lvl="0"/>
            <a:r>
              <a:rPr lang="en-GB" dirty="0"/>
              <a:t>Click to edit Master text</a:t>
            </a:r>
          </a:p>
        </p:txBody>
      </p:sp>
      <p:sp>
        <p:nvSpPr>
          <p:cNvPr id="18" name="Session number">
            <a:extLst>
              <a:ext uri="{FF2B5EF4-FFF2-40B4-BE49-F238E27FC236}">
                <a16:creationId xmlns:a16="http://schemas.microsoft.com/office/drawing/2014/main" id="{4B3D7FFD-2743-C601-571E-6C61A13A36FF}"/>
              </a:ext>
            </a:extLst>
          </p:cNvPr>
          <p:cNvSpPr>
            <a:spLocks noGrp="1" noChangeAspect="1"/>
          </p:cNvSpPr>
          <p:nvPr>
            <p:ph type="body" sz="quarter" idx="13"/>
          </p:nvPr>
        </p:nvSpPr>
        <p:spPr>
          <a:xfrm>
            <a:off x="1" y="360000"/>
            <a:ext cx="6248399" cy="769441"/>
          </a:xfrm>
          <a:solidFill>
            <a:schemeClr val="accent1"/>
          </a:solidFill>
        </p:spPr>
        <p:txBody>
          <a:bodyPr lIns="468000" rIns="180000" anchor="ctr" anchorCtr="0">
            <a:noAutofit/>
          </a:bodyPr>
          <a:lstStyle>
            <a:lvl1pPr marL="0" indent="0">
              <a:buFontTx/>
              <a:buNone/>
              <a:defRPr sz="4400" b="1" cap="none" baseline="0">
                <a:solidFill>
                  <a:schemeClr val="bg1"/>
                </a:solidFill>
                <a:latin typeface="+mj-lt"/>
              </a:defRPr>
            </a:lvl1pPr>
          </a:lstStyle>
          <a:p>
            <a:pPr lvl="0"/>
            <a:r>
              <a:rPr lang="en-GB" dirty="0"/>
              <a:t>Click to edit Master text</a:t>
            </a:r>
            <a:endParaRPr lang="en-US" dirty="0"/>
          </a:p>
        </p:txBody>
      </p:sp>
      <p:sp>
        <p:nvSpPr>
          <p:cNvPr id="4" name="Footer Placeholder 3">
            <a:extLst>
              <a:ext uri="{FF2B5EF4-FFF2-40B4-BE49-F238E27FC236}">
                <a16:creationId xmlns:a16="http://schemas.microsoft.com/office/drawing/2014/main" id="{87DFBADE-E426-A36D-654E-9B48C8DE92FC}"/>
              </a:ext>
            </a:extLst>
          </p:cNvPr>
          <p:cNvSpPr>
            <a:spLocks noGrp="1"/>
          </p:cNvSpPr>
          <p:nvPr>
            <p:ph type="ftr" sz="quarter" idx="17"/>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2DA4D4EB-39BA-4899-F96A-C55A4C544B38}"/>
              </a:ext>
            </a:extLst>
          </p:cNvPr>
          <p:cNvSpPr>
            <a:spLocks noGrp="1"/>
          </p:cNvSpPr>
          <p:nvPr>
            <p:ph type="dt" sz="half" idx="16"/>
          </p:nvPr>
        </p:nvSpPr>
        <p:spPr/>
        <p:txBody>
          <a:bodyPr/>
          <a:lstStyle/>
          <a:p>
            <a:fld id="{83C658BA-504D-2145-BB7D-EA50A7662FAC}" type="datetime4">
              <a:rPr lang="en-GB" smtClean="0"/>
              <a:t>25 January 2024</a:t>
            </a:fld>
            <a:endParaRPr lang="en-US" dirty="0"/>
          </a:p>
        </p:txBody>
      </p:sp>
      <p:sp>
        <p:nvSpPr>
          <p:cNvPr id="5" name="Slide Number Placeholder 4">
            <a:extLst>
              <a:ext uri="{FF2B5EF4-FFF2-40B4-BE49-F238E27FC236}">
                <a16:creationId xmlns:a16="http://schemas.microsoft.com/office/drawing/2014/main" id="{C0823096-92B0-467A-085E-57761A340DA7}"/>
              </a:ext>
            </a:extLst>
          </p:cNvPr>
          <p:cNvSpPr>
            <a:spLocks noGrp="1"/>
          </p:cNvSpPr>
          <p:nvPr>
            <p:ph type="sldNum" sz="quarter" idx="18"/>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868730388"/>
      </p:ext>
    </p:extLst>
  </p:cSld>
  <p:clrMapOvr>
    <a:masterClrMapping/>
  </p:clrMapOvr>
  <p:extLst>
    <p:ext uri="{DCECCB84-F9BA-43D5-87BE-67443E8EF086}">
      <p15:sldGuideLst xmlns:p15="http://schemas.microsoft.com/office/powerpoint/2012/main">
        <p15:guide id="1" orient="horz" pos="2137">
          <p15:clr>
            <a:srgbClr val="FBAE40"/>
          </p15:clr>
        </p15:guide>
        <p15:guide id="2" orient="horz" pos="3249">
          <p15:clr>
            <a:srgbClr val="FBAE40"/>
          </p15:clr>
        </p15:guide>
        <p15:guide id="3" pos="30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title slide with logos">
    <p:spTree>
      <p:nvGrpSpPr>
        <p:cNvPr id="1" name=""/>
        <p:cNvGrpSpPr/>
        <p:nvPr/>
      </p:nvGrpSpPr>
      <p:grpSpPr>
        <a:xfrm>
          <a:off x="0" y="0"/>
          <a:ext cx="0" cy="0"/>
          <a:chOff x="0" y="0"/>
          <a:chExt cx="0" cy="0"/>
        </a:xfrm>
      </p:grpSpPr>
      <p:pic>
        <p:nvPicPr>
          <p:cNvPr id="26" name="Dots">
            <a:extLst>
              <a:ext uri="{FF2B5EF4-FFF2-40B4-BE49-F238E27FC236}">
                <a16:creationId xmlns:a16="http://schemas.microsoft.com/office/drawing/2014/main" id="{E2E02534-551F-64C4-C412-DF977875378B}"/>
              </a:ext>
            </a:extLst>
          </p:cNvPr>
          <p:cNvPicPr>
            <a:picLocks noChangeAspect="1"/>
          </p:cNvPicPr>
          <p:nvPr userDrawn="1"/>
        </p:nvPicPr>
        <p:blipFill>
          <a:blip r:embed="rId2"/>
          <a:srcRect/>
          <a:stretch/>
        </p:blipFill>
        <p:spPr>
          <a:xfrm>
            <a:off x="-1" y="0"/>
            <a:ext cx="12192000" cy="6858000"/>
          </a:xfrm>
          <a:prstGeom prst="rect">
            <a:avLst/>
          </a:prstGeom>
        </p:spPr>
      </p:pic>
      <p:sp>
        <p:nvSpPr>
          <p:cNvPr id="4" name="Picture Placeholder 3">
            <a:extLst>
              <a:ext uri="{FF2B5EF4-FFF2-40B4-BE49-F238E27FC236}">
                <a16:creationId xmlns:a16="http://schemas.microsoft.com/office/drawing/2014/main" id="{758005C4-1AFE-1C55-3366-49287BAA9046}"/>
              </a:ext>
            </a:extLst>
          </p:cNvPr>
          <p:cNvSpPr>
            <a:spLocks noGrp="1"/>
          </p:cNvSpPr>
          <p:nvPr>
            <p:ph type="pic" sz="quarter" idx="15"/>
          </p:nvPr>
        </p:nvSpPr>
        <p:spPr>
          <a:xfrm>
            <a:off x="0" y="0"/>
            <a:ext cx="12192000" cy="6858000"/>
          </a:xfrm>
          <a:solidFill>
            <a:schemeClr val="accent3"/>
          </a:solidFill>
        </p:spPr>
        <p:txBody>
          <a:bodyPr anchor="ctr" anchorCtr="0"/>
          <a:lstStyle>
            <a:lvl1pPr marL="0" indent="0" algn="ctr">
              <a:buFontTx/>
              <a:buNone/>
              <a:defRPr/>
            </a:lvl1pPr>
          </a:lstStyle>
          <a:p>
            <a:endParaRPr lang="en-US"/>
          </a:p>
        </p:txBody>
      </p:sp>
      <p:pic>
        <p:nvPicPr>
          <p:cNvPr id="35" name="White mask">
            <a:extLst>
              <a:ext uri="{FF2B5EF4-FFF2-40B4-BE49-F238E27FC236}">
                <a16:creationId xmlns:a16="http://schemas.microsoft.com/office/drawing/2014/main" id="{D2ECF620-C08B-E376-9136-A3771D0836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9249"/>
          <a:stretch/>
        </p:blipFill>
        <p:spPr>
          <a:xfrm>
            <a:off x="-495300" y="5274527"/>
            <a:ext cx="13182600" cy="5903991"/>
          </a:xfrm>
          <a:prstGeom prst="rect">
            <a:avLst/>
          </a:prstGeom>
        </p:spPr>
      </p:pic>
      <p:sp>
        <p:nvSpPr>
          <p:cNvPr id="20" name="Slide deck title">
            <a:extLst>
              <a:ext uri="{FF2B5EF4-FFF2-40B4-BE49-F238E27FC236}">
                <a16:creationId xmlns:a16="http://schemas.microsoft.com/office/drawing/2014/main" id="{7107F3D6-B7E9-E9EF-34E0-9BD31638248A}"/>
              </a:ext>
            </a:extLst>
          </p:cNvPr>
          <p:cNvSpPr>
            <a:spLocks noGrp="1"/>
          </p:cNvSpPr>
          <p:nvPr>
            <p:ph type="body" sz="quarter" idx="14"/>
          </p:nvPr>
        </p:nvSpPr>
        <p:spPr>
          <a:xfrm>
            <a:off x="1" y="2340000"/>
            <a:ext cx="5760000" cy="2800800"/>
          </a:xfrm>
          <a:solidFill>
            <a:schemeClr val="accent1"/>
          </a:solidFill>
        </p:spPr>
        <p:txBody>
          <a:bodyPr lIns="468000" tIns="180000" bIns="180000" anchor="ctr" anchorCtr="0"/>
          <a:lstStyle>
            <a:lvl1pPr marL="0" indent="0">
              <a:lnSpc>
                <a:spcPct val="100000"/>
              </a:lnSpc>
              <a:spcBef>
                <a:spcPts val="0"/>
              </a:spcBef>
              <a:buFontTx/>
              <a:buNone/>
              <a:defRPr sz="4400" b="1" cap="none" baseline="0">
                <a:solidFill>
                  <a:schemeClr val="bg1"/>
                </a:solidFill>
                <a:latin typeface="+mj-lt"/>
              </a:defRPr>
            </a:lvl1pPr>
          </a:lstStyle>
          <a:p>
            <a:pPr lvl="0"/>
            <a:r>
              <a:rPr lang="en-GB" dirty="0"/>
              <a:t>Click to edit Master text</a:t>
            </a:r>
          </a:p>
        </p:txBody>
      </p:sp>
      <p:sp>
        <p:nvSpPr>
          <p:cNvPr id="18" name="Module number">
            <a:extLst>
              <a:ext uri="{FF2B5EF4-FFF2-40B4-BE49-F238E27FC236}">
                <a16:creationId xmlns:a16="http://schemas.microsoft.com/office/drawing/2014/main" id="{4B3D7FFD-2743-C601-571E-6C61A13A36FF}"/>
              </a:ext>
            </a:extLst>
          </p:cNvPr>
          <p:cNvSpPr>
            <a:spLocks noGrp="1"/>
          </p:cNvSpPr>
          <p:nvPr>
            <p:ph type="body" sz="quarter" idx="13"/>
          </p:nvPr>
        </p:nvSpPr>
        <p:spPr>
          <a:xfrm>
            <a:off x="1" y="1620000"/>
            <a:ext cx="7315200" cy="720000"/>
          </a:xfrm>
          <a:solidFill>
            <a:schemeClr val="accent1"/>
          </a:solidFill>
        </p:spPr>
        <p:txBody>
          <a:bodyPr lIns="468000" rIns="180000" anchor="ctr" anchorCtr="0"/>
          <a:lstStyle>
            <a:lvl1pPr marL="0" indent="0">
              <a:buFontTx/>
              <a:buNone/>
              <a:defRPr sz="4400" b="1" cap="all" baseline="0">
                <a:solidFill>
                  <a:schemeClr val="bg1"/>
                </a:solidFill>
                <a:latin typeface="+mj-lt"/>
              </a:defRPr>
            </a:lvl1pPr>
          </a:lstStyle>
          <a:p>
            <a:pPr lvl="0"/>
            <a:r>
              <a:rPr lang="en-GB" dirty="0"/>
              <a:t>Click to edit Master text</a:t>
            </a:r>
            <a:endParaRPr lang="en-US" dirty="0"/>
          </a:p>
        </p:txBody>
      </p:sp>
      <p:sp>
        <p:nvSpPr>
          <p:cNvPr id="2" name="Series title">
            <a:extLst>
              <a:ext uri="{FF2B5EF4-FFF2-40B4-BE49-F238E27FC236}">
                <a16:creationId xmlns:a16="http://schemas.microsoft.com/office/drawing/2014/main" id="{A64D5B86-5608-7550-D93A-D0BA97001FF1}"/>
              </a:ext>
            </a:extLst>
          </p:cNvPr>
          <p:cNvSpPr>
            <a:spLocks noGrp="1"/>
          </p:cNvSpPr>
          <p:nvPr>
            <p:ph type="ctrTitle"/>
          </p:nvPr>
        </p:nvSpPr>
        <p:spPr>
          <a:xfrm>
            <a:off x="-1" y="360000"/>
            <a:ext cx="5760000" cy="828000"/>
          </a:xfrm>
          <a:prstGeom prst="rect">
            <a:avLst/>
          </a:prstGeom>
        </p:spPr>
        <p:txBody>
          <a:bodyPr lIns="468000" tIns="46800" rIns="180000" bIns="46800" anchor="ctr" anchorCtr="0"/>
          <a:lstStyle>
            <a:lvl1pPr algn="l">
              <a:defRPr sz="6000" cap="all" baseline="0">
                <a:solidFill>
                  <a:schemeClr val="accent1"/>
                </a:solidFill>
              </a:defRPr>
            </a:lvl1pPr>
          </a:lstStyle>
          <a:p>
            <a:r>
              <a:rPr lang="en-GB" dirty="0"/>
              <a:t>Click to edit</a:t>
            </a:r>
            <a:endParaRPr lang="en-US" dirty="0"/>
          </a:p>
        </p:txBody>
      </p:sp>
      <p:grpSp>
        <p:nvGrpSpPr>
          <p:cNvPr id="3" name="Logos">
            <a:extLst>
              <a:ext uri="{FF2B5EF4-FFF2-40B4-BE49-F238E27FC236}">
                <a16:creationId xmlns:a16="http://schemas.microsoft.com/office/drawing/2014/main" id="{7B464582-7FB9-1EC1-2D17-B75AB6298BF9}"/>
              </a:ext>
            </a:extLst>
          </p:cNvPr>
          <p:cNvGrpSpPr/>
          <p:nvPr userDrawn="1"/>
        </p:nvGrpSpPr>
        <p:grpSpPr>
          <a:xfrm>
            <a:off x="371475" y="5610563"/>
            <a:ext cx="2760972" cy="879136"/>
            <a:chOff x="371475" y="5610563"/>
            <a:chExt cx="2760972" cy="879136"/>
          </a:xfrm>
        </p:grpSpPr>
        <p:pic>
          <p:nvPicPr>
            <p:cNvPr id="5" name="Picture 4" descr="A logo of a health care company&#10;&#10;Description automatically generated with low confidence">
              <a:extLst>
                <a:ext uri="{FF2B5EF4-FFF2-40B4-BE49-F238E27FC236}">
                  <a16:creationId xmlns:a16="http://schemas.microsoft.com/office/drawing/2014/main" id="{EBC2EB67-5DF3-82B7-AD2D-23F6538ADD3A}"/>
                </a:ext>
              </a:extLst>
            </p:cNvPr>
            <p:cNvPicPr>
              <a:picLocks noChangeAspect="1"/>
            </p:cNvPicPr>
            <p:nvPr userDrawn="1"/>
          </p:nvPicPr>
          <p:blipFill>
            <a:blip r:embed="rId5"/>
            <a:stretch>
              <a:fillRect/>
            </a:stretch>
          </p:blipFill>
          <p:spPr>
            <a:xfrm>
              <a:off x="371475" y="5610564"/>
              <a:ext cx="630176" cy="879135"/>
            </a:xfrm>
            <a:prstGeom prst="rect">
              <a:avLst/>
            </a:prstGeom>
          </p:spPr>
        </p:pic>
        <p:pic>
          <p:nvPicPr>
            <p:cNvPr id="6" name="Picture 5" descr="A picture containing font, symbol, graphics, text&#10;&#10;Description automatically generated">
              <a:extLst>
                <a:ext uri="{FF2B5EF4-FFF2-40B4-BE49-F238E27FC236}">
                  <a16:creationId xmlns:a16="http://schemas.microsoft.com/office/drawing/2014/main" id="{2B1686E0-713A-279D-9092-835DA1595007}"/>
                </a:ext>
              </a:extLst>
            </p:cNvPr>
            <p:cNvPicPr>
              <a:picLocks noChangeAspect="1"/>
            </p:cNvPicPr>
            <p:nvPr userDrawn="1"/>
          </p:nvPicPr>
          <p:blipFill>
            <a:blip r:embed="rId6"/>
            <a:stretch>
              <a:fillRect/>
            </a:stretch>
          </p:blipFill>
          <p:spPr>
            <a:xfrm>
              <a:off x="1274389" y="5610563"/>
              <a:ext cx="863621" cy="879135"/>
            </a:xfrm>
            <a:prstGeom prst="rect">
              <a:avLst/>
            </a:prstGeom>
          </p:spPr>
        </p:pic>
        <p:pic>
          <p:nvPicPr>
            <p:cNvPr id="7" name="Picture 6" descr="A picture containing graphics, text, graphic design, font&#10;&#10;Description automatically generated">
              <a:extLst>
                <a:ext uri="{FF2B5EF4-FFF2-40B4-BE49-F238E27FC236}">
                  <a16:creationId xmlns:a16="http://schemas.microsoft.com/office/drawing/2014/main" id="{3CCB0C38-4537-00C7-8233-57E646FD4FF3}"/>
                </a:ext>
              </a:extLst>
            </p:cNvPr>
            <p:cNvPicPr>
              <a:picLocks noChangeAspect="1"/>
            </p:cNvPicPr>
            <p:nvPr userDrawn="1"/>
          </p:nvPicPr>
          <p:blipFill>
            <a:blip r:embed="rId7"/>
            <a:stretch>
              <a:fillRect/>
            </a:stretch>
          </p:blipFill>
          <p:spPr>
            <a:xfrm>
              <a:off x="2410748" y="5610563"/>
              <a:ext cx="721699" cy="879136"/>
            </a:xfrm>
            <a:prstGeom prst="rect">
              <a:avLst/>
            </a:prstGeom>
          </p:spPr>
        </p:pic>
      </p:grpSp>
    </p:spTree>
    <p:extLst>
      <p:ext uri="{BB962C8B-B14F-4D97-AF65-F5344CB8AC3E}">
        <p14:creationId xmlns:p14="http://schemas.microsoft.com/office/powerpoint/2010/main" val="3598546237"/>
      </p:ext>
    </p:extLst>
  </p:cSld>
  <p:clrMapOvr>
    <a:masterClrMapping/>
  </p:clrMapOvr>
  <p:extLst>
    <p:ext uri="{DCECCB84-F9BA-43D5-87BE-67443E8EF086}">
      <p15:sldGuideLst xmlns:p15="http://schemas.microsoft.com/office/powerpoint/2012/main">
        <p15:guide id="1" orient="horz" pos="2137">
          <p15:clr>
            <a:srgbClr val="FBAE40"/>
          </p15:clr>
        </p15:guide>
        <p15:guide id="2" orient="horz" pos="3249">
          <p15:clr>
            <a:srgbClr val="FBAE40"/>
          </p15:clr>
        </p15:guide>
        <p15:guide id="3" pos="36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ssion title slide with logos">
    <p:spTree>
      <p:nvGrpSpPr>
        <p:cNvPr id="1" name=""/>
        <p:cNvGrpSpPr/>
        <p:nvPr/>
      </p:nvGrpSpPr>
      <p:grpSpPr>
        <a:xfrm>
          <a:off x="0" y="0"/>
          <a:ext cx="0" cy="0"/>
          <a:chOff x="0" y="0"/>
          <a:chExt cx="0" cy="0"/>
        </a:xfrm>
      </p:grpSpPr>
      <p:pic>
        <p:nvPicPr>
          <p:cNvPr id="26" name="Dots">
            <a:extLst>
              <a:ext uri="{FF2B5EF4-FFF2-40B4-BE49-F238E27FC236}">
                <a16:creationId xmlns:a16="http://schemas.microsoft.com/office/drawing/2014/main" id="{E2E02534-551F-64C4-C412-DF977875378B}"/>
              </a:ext>
            </a:extLst>
          </p:cNvPr>
          <p:cNvPicPr>
            <a:picLocks noChangeAspect="1"/>
          </p:cNvPicPr>
          <p:nvPr userDrawn="1"/>
        </p:nvPicPr>
        <p:blipFill>
          <a:blip r:embed="rId2"/>
          <a:srcRect/>
          <a:stretch/>
        </p:blipFill>
        <p:spPr>
          <a:xfrm>
            <a:off x="-1" y="0"/>
            <a:ext cx="12192000" cy="6858000"/>
          </a:xfrm>
          <a:prstGeom prst="rect">
            <a:avLst/>
          </a:prstGeom>
        </p:spPr>
      </p:pic>
      <p:pic>
        <p:nvPicPr>
          <p:cNvPr id="35" name="White mask">
            <a:extLst>
              <a:ext uri="{FF2B5EF4-FFF2-40B4-BE49-F238E27FC236}">
                <a16:creationId xmlns:a16="http://schemas.microsoft.com/office/drawing/2014/main" id="{D2ECF620-C08B-E376-9136-A3771D0836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9249"/>
          <a:stretch/>
        </p:blipFill>
        <p:spPr>
          <a:xfrm>
            <a:off x="-495300" y="4976540"/>
            <a:ext cx="13182600" cy="5903991"/>
          </a:xfrm>
          <a:prstGeom prst="rect">
            <a:avLst/>
          </a:prstGeom>
        </p:spPr>
      </p:pic>
      <p:sp>
        <p:nvSpPr>
          <p:cNvPr id="14" name="Picture Placeholder 13">
            <a:extLst>
              <a:ext uri="{FF2B5EF4-FFF2-40B4-BE49-F238E27FC236}">
                <a16:creationId xmlns:a16="http://schemas.microsoft.com/office/drawing/2014/main" id="{C76EC729-172D-7CA9-A39D-D194CECC9173}"/>
              </a:ext>
            </a:extLst>
          </p:cNvPr>
          <p:cNvSpPr>
            <a:spLocks noGrp="1"/>
          </p:cNvSpPr>
          <p:nvPr>
            <p:ph type="pic" sz="quarter" idx="15"/>
          </p:nvPr>
        </p:nvSpPr>
        <p:spPr>
          <a:xfrm>
            <a:off x="5544000" y="435601"/>
            <a:ext cx="5688000" cy="5688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127000">
            <a:solidFill>
              <a:schemeClr val="bg2"/>
            </a:solidFill>
          </a:ln>
        </p:spPr>
        <p:txBody>
          <a:bodyPr wrap="square" anchor="ctr" anchorCtr="0">
            <a:noAutofit/>
          </a:bodyPr>
          <a:lstStyle>
            <a:lvl1pPr marL="0" indent="0" algn="ctr">
              <a:buFontTx/>
              <a:buNone/>
              <a:defRPr/>
            </a:lvl1pPr>
          </a:lstStyle>
          <a:p>
            <a:endParaRPr lang="en-US"/>
          </a:p>
        </p:txBody>
      </p:sp>
      <p:sp>
        <p:nvSpPr>
          <p:cNvPr id="20" name="Session title">
            <a:extLst>
              <a:ext uri="{FF2B5EF4-FFF2-40B4-BE49-F238E27FC236}">
                <a16:creationId xmlns:a16="http://schemas.microsoft.com/office/drawing/2014/main" id="{7107F3D6-B7E9-E9EF-34E0-9BD31638248A}"/>
              </a:ext>
            </a:extLst>
          </p:cNvPr>
          <p:cNvSpPr>
            <a:spLocks noGrp="1" noChangeAspect="1"/>
          </p:cNvSpPr>
          <p:nvPr>
            <p:ph type="body" sz="quarter" idx="14"/>
          </p:nvPr>
        </p:nvSpPr>
        <p:spPr>
          <a:xfrm>
            <a:off x="1" y="1440000"/>
            <a:ext cx="4860000" cy="2800800"/>
          </a:xfrm>
          <a:solidFill>
            <a:schemeClr val="accent1"/>
          </a:solidFill>
        </p:spPr>
        <p:txBody>
          <a:bodyPr lIns="468000" tIns="46800" bIns="46800" anchor="ctr" anchorCtr="0"/>
          <a:lstStyle>
            <a:lvl1pPr marL="0" indent="0">
              <a:lnSpc>
                <a:spcPct val="100000"/>
              </a:lnSpc>
              <a:spcBef>
                <a:spcPts val="0"/>
              </a:spcBef>
              <a:buFontTx/>
              <a:buNone/>
              <a:defRPr sz="4400" b="1" cap="none" baseline="0">
                <a:solidFill>
                  <a:schemeClr val="bg1"/>
                </a:solidFill>
                <a:latin typeface="+mj-lt"/>
              </a:defRPr>
            </a:lvl1pPr>
          </a:lstStyle>
          <a:p>
            <a:pPr lvl="0"/>
            <a:r>
              <a:rPr lang="en-GB" dirty="0"/>
              <a:t>Click to edit Master text</a:t>
            </a:r>
          </a:p>
        </p:txBody>
      </p:sp>
      <p:sp>
        <p:nvSpPr>
          <p:cNvPr id="18" name="Session number">
            <a:extLst>
              <a:ext uri="{FF2B5EF4-FFF2-40B4-BE49-F238E27FC236}">
                <a16:creationId xmlns:a16="http://schemas.microsoft.com/office/drawing/2014/main" id="{4B3D7FFD-2743-C601-571E-6C61A13A36FF}"/>
              </a:ext>
            </a:extLst>
          </p:cNvPr>
          <p:cNvSpPr>
            <a:spLocks noGrp="1" noChangeAspect="1"/>
          </p:cNvSpPr>
          <p:nvPr>
            <p:ph type="body" sz="quarter" idx="13"/>
          </p:nvPr>
        </p:nvSpPr>
        <p:spPr>
          <a:xfrm>
            <a:off x="1" y="360000"/>
            <a:ext cx="6248399" cy="769441"/>
          </a:xfrm>
          <a:solidFill>
            <a:schemeClr val="accent1"/>
          </a:solidFill>
        </p:spPr>
        <p:txBody>
          <a:bodyPr lIns="468000" rIns="180000" anchor="ctr" anchorCtr="0">
            <a:noAutofit/>
          </a:bodyPr>
          <a:lstStyle>
            <a:lvl1pPr marL="0" indent="0">
              <a:buFontTx/>
              <a:buNone/>
              <a:defRPr sz="4400" b="1" cap="none" baseline="0">
                <a:solidFill>
                  <a:schemeClr val="bg1"/>
                </a:solidFill>
                <a:latin typeface="+mj-lt"/>
              </a:defRPr>
            </a:lvl1pPr>
          </a:lstStyle>
          <a:p>
            <a:pPr lvl="0"/>
            <a:r>
              <a:rPr lang="en-GB" dirty="0"/>
              <a:t>Click to edit Master text</a:t>
            </a:r>
            <a:endParaRPr lang="en-US" dirty="0"/>
          </a:p>
        </p:txBody>
      </p:sp>
      <p:grpSp>
        <p:nvGrpSpPr>
          <p:cNvPr id="15" name="Logos">
            <a:extLst>
              <a:ext uri="{FF2B5EF4-FFF2-40B4-BE49-F238E27FC236}">
                <a16:creationId xmlns:a16="http://schemas.microsoft.com/office/drawing/2014/main" id="{7BDABB90-FDE0-529D-D690-D90A21A13F81}"/>
              </a:ext>
            </a:extLst>
          </p:cNvPr>
          <p:cNvGrpSpPr/>
          <p:nvPr userDrawn="1"/>
        </p:nvGrpSpPr>
        <p:grpSpPr>
          <a:xfrm>
            <a:off x="371475" y="5363216"/>
            <a:ext cx="2760972" cy="879136"/>
            <a:chOff x="371475" y="5610563"/>
            <a:chExt cx="2760972" cy="879136"/>
          </a:xfrm>
        </p:grpSpPr>
        <p:pic>
          <p:nvPicPr>
            <p:cNvPr id="16" name="Picture 15" descr="A logo of a health care company&#10;&#10;Description automatically generated with low confidence">
              <a:extLst>
                <a:ext uri="{FF2B5EF4-FFF2-40B4-BE49-F238E27FC236}">
                  <a16:creationId xmlns:a16="http://schemas.microsoft.com/office/drawing/2014/main" id="{E8D2DC9C-F0C5-B4A7-D2C9-6165C74533BE}"/>
                </a:ext>
              </a:extLst>
            </p:cNvPr>
            <p:cNvPicPr>
              <a:picLocks noChangeAspect="1"/>
            </p:cNvPicPr>
            <p:nvPr userDrawn="1"/>
          </p:nvPicPr>
          <p:blipFill>
            <a:blip r:embed="rId5"/>
            <a:stretch>
              <a:fillRect/>
            </a:stretch>
          </p:blipFill>
          <p:spPr>
            <a:xfrm>
              <a:off x="371475" y="5610564"/>
              <a:ext cx="630176" cy="879135"/>
            </a:xfrm>
            <a:prstGeom prst="rect">
              <a:avLst/>
            </a:prstGeom>
          </p:spPr>
        </p:pic>
        <p:pic>
          <p:nvPicPr>
            <p:cNvPr id="17" name="Picture 16" descr="A picture containing font, symbol, graphics, text&#10;&#10;Description automatically generated">
              <a:extLst>
                <a:ext uri="{FF2B5EF4-FFF2-40B4-BE49-F238E27FC236}">
                  <a16:creationId xmlns:a16="http://schemas.microsoft.com/office/drawing/2014/main" id="{8041FDEE-26FB-6054-C866-0E5492C15BB5}"/>
                </a:ext>
              </a:extLst>
            </p:cNvPr>
            <p:cNvPicPr>
              <a:picLocks noChangeAspect="1"/>
            </p:cNvPicPr>
            <p:nvPr userDrawn="1"/>
          </p:nvPicPr>
          <p:blipFill>
            <a:blip r:embed="rId6"/>
            <a:stretch>
              <a:fillRect/>
            </a:stretch>
          </p:blipFill>
          <p:spPr>
            <a:xfrm>
              <a:off x="1274389" y="5610563"/>
              <a:ext cx="863621" cy="879135"/>
            </a:xfrm>
            <a:prstGeom prst="rect">
              <a:avLst/>
            </a:prstGeom>
          </p:spPr>
        </p:pic>
        <p:pic>
          <p:nvPicPr>
            <p:cNvPr id="19" name="Picture 18" descr="A picture containing graphics, text, graphic design, font&#10;&#10;Description automatically generated">
              <a:extLst>
                <a:ext uri="{FF2B5EF4-FFF2-40B4-BE49-F238E27FC236}">
                  <a16:creationId xmlns:a16="http://schemas.microsoft.com/office/drawing/2014/main" id="{D247C90B-C29D-9B05-35B2-D22806985D4C}"/>
                </a:ext>
              </a:extLst>
            </p:cNvPr>
            <p:cNvPicPr>
              <a:picLocks noChangeAspect="1"/>
            </p:cNvPicPr>
            <p:nvPr userDrawn="1"/>
          </p:nvPicPr>
          <p:blipFill>
            <a:blip r:embed="rId7"/>
            <a:stretch>
              <a:fillRect/>
            </a:stretch>
          </p:blipFill>
          <p:spPr>
            <a:xfrm>
              <a:off x="2410748" y="5610563"/>
              <a:ext cx="721699" cy="879136"/>
            </a:xfrm>
            <a:prstGeom prst="rect">
              <a:avLst/>
            </a:prstGeom>
          </p:spPr>
        </p:pic>
      </p:grpSp>
      <p:sp>
        <p:nvSpPr>
          <p:cNvPr id="3" name="Footer Placeholder 2">
            <a:extLst>
              <a:ext uri="{FF2B5EF4-FFF2-40B4-BE49-F238E27FC236}">
                <a16:creationId xmlns:a16="http://schemas.microsoft.com/office/drawing/2014/main" id="{43A1E0AF-D3B7-900B-FE7F-2ECD4E292F81}"/>
              </a:ext>
            </a:extLst>
          </p:cNvPr>
          <p:cNvSpPr>
            <a:spLocks noGrp="1"/>
          </p:cNvSpPr>
          <p:nvPr>
            <p:ph type="ftr" sz="quarter" idx="17"/>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B90A0A55-087A-21F6-5147-7B70D0D524E1}"/>
              </a:ext>
            </a:extLst>
          </p:cNvPr>
          <p:cNvSpPr>
            <a:spLocks noGrp="1"/>
          </p:cNvSpPr>
          <p:nvPr>
            <p:ph type="dt" sz="half" idx="16"/>
          </p:nvPr>
        </p:nvSpPr>
        <p:spPr/>
        <p:txBody>
          <a:bodyPr/>
          <a:lstStyle/>
          <a:p>
            <a:fld id="{4C0EA1F8-505F-0142-902A-1EA162356B90}" type="datetime4">
              <a:rPr lang="en-GB" smtClean="0"/>
              <a:t>25 January 2024</a:t>
            </a:fld>
            <a:endParaRPr lang="en-US" dirty="0"/>
          </a:p>
        </p:txBody>
      </p:sp>
      <p:sp>
        <p:nvSpPr>
          <p:cNvPr id="4" name="Slide Number Placeholder 3">
            <a:extLst>
              <a:ext uri="{FF2B5EF4-FFF2-40B4-BE49-F238E27FC236}">
                <a16:creationId xmlns:a16="http://schemas.microsoft.com/office/drawing/2014/main" id="{00DECECA-D939-D833-00FB-C1F6B749F88B}"/>
              </a:ext>
            </a:extLst>
          </p:cNvPr>
          <p:cNvSpPr>
            <a:spLocks noGrp="1"/>
          </p:cNvSpPr>
          <p:nvPr>
            <p:ph type="sldNum" sz="quarter" idx="18"/>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80316600"/>
      </p:ext>
    </p:extLst>
  </p:cSld>
  <p:clrMapOvr>
    <a:masterClrMapping/>
  </p:clrMapOvr>
  <p:extLst>
    <p:ext uri="{DCECCB84-F9BA-43D5-87BE-67443E8EF086}">
      <p15:sldGuideLst xmlns:p15="http://schemas.microsoft.com/office/powerpoint/2012/main">
        <p15:guide id="1" orient="horz" pos="2137">
          <p15:clr>
            <a:srgbClr val="FBAE40"/>
          </p15:clr>
        </p15:guide>
        <p15:guide id="2" orient="horz" pos="3249">
          <p15:clr>
            <a:srgbClr val="FBAE40"/>
          </p15:clr>
        </p15:guide>
        <p15:guide id="3" pos="30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s slide">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F770F828-780C-5CF4-EC44-A44BD88C7F83}"/>
              </a:ext>
            </a:extLst>
          </p:cNvPr>
          <p:cNvSpPr>
            <a:spLocks noGrp="1"/>
          </p:cNvSpPr>
          <p:nvPr>
            <p:ph type="body" sz="quarter" idx="13"/>
          </p:nvPr>
        </p:nvSpPr>
        <p:spPr>
          <a:xfrm>
            <a:off x="371474" y="1440000"/>
            <a:ext cx="11485563" cy="2613840"/>
          </a:xfrm>
        </p:spPr>
        <p:txBody>
          <a:bodyPr/>
          <a:lstStyle>
            <a:lvl1pPr marL="0" indent="0">
              <a:buFontTx/>
              <a:buNone/>
              <a:defRPr/>
            </a:lvl1pPr>
          </a:lstStyle>
          <a:p>
            <a:pPr lvl="0"/>
            <a:r>
              <a:rPr lang="en-GB" dirty="0"/>
              <a:t>Click to edit Master text style</a:t>
            </a:r>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pic>
        <p:nvPicPr>
          <p:cNvPr id="8" name="Picture 7" descr="A logo of a health care company&#10;&#10;Description automatically generated with low confidence">
            <a:extLst>
              <a:ext uri="{FF2B5EF4-FFF2-40B4-BE49-F238E27FC236}">
                <a16:creationId xmlns:a16="http://schemas.microsoft.com/office/drawing/2014/main" id="{F05C525A-FFFE-71E1-42C8-12ACBA9FD330}"/>
              </a:ext>
            </a:extLst>
          </p:cNvPr>
          <p:cNvPicPr>
            <a:picLocks noChangeAspect="1"/>
          </p:cNvPicPr>
          <p:nvPr userDrawn="1"/>
        </p:nvPicPr>
        <p:blipFill>
          <a:blip r:embed="rId3"/>
          <a:stretch>
            <a:fillRect/>
          </a:stretch>
        </p:blipFill>
        <p:spPr>
          <a:xfrm>
            <a:off x="371475" y="4378729"/>
            <a:ext cx="1501059" cy="2094071"/>
          </a:xfrm>
          <a:prstGeom prst="rect">
            <a:avLst/>
          </a:prstGeom>
        </p:spPr>
      </p:pic>
      <p:pic>
        <p:nvPicPr>
          <p:cNvPr id="9" name="Picture 8" descr="A picture containing font, symbol, graphics, text&#10;&#10;Description automatically generated">
            <a:extLst>
              <a:ext uri="{FF2B5EF4-FFF2-40B4-BE49-F238E27FC236}">
                <a16:creationId xmlns:a16="http://schemas.microsoft.com/office/drawing/2014/main" id="{F0EC70F7-5F5B-D0F5-89D7-85C7B287C4B0}"/>
              </a:ext>
            </a:extLst>
          </p:cNvPr>
          <p:cNvPicPr>
            <a:picLocks noChangeAspect="1"/>
          </p:cNvPicPr>
          <p:nvPr userDrawn="1"/>
        </p:nvPicPr>
        <p:blipFill>
          <a:blip r:embed="rId4"/>
          <a:stretch>
            <a:fillRect/>
          </a:stretch>
        </p:blipFill>
        <p:spPr>
          <a:xfrm>
            <a:off x="2485925" y="4644288"/>
            <a:ext cx="1796242" cy="1828510"/>
          </a:xfrm>
          <a:prstGeom prst="rect">
            <a:avLst/>
          </a:prstGeom>
        </p:spPr>
      </p:pic>
      <p:pic>
        <p:nvPicPr>
          <p:cNvPr id="14" name="Picture 13" descr="A picture containing graphics, text, graphic design, font&#10;&#10;Description automatically generated">
            <a:extLst>
              <a:ext uri="{FF2B5EF4-FFF2-40B4-BE49-F238E27FC236}">
                <a16:creationId xmlns:a16="http://schemas.microsoft.com/office/drawing/2014/main" id="{013920E9-779A-73AB-A5A1-F3BEF9C44C7A}"/>
              </a:ext>
            </a:extLst>
          </p:cNvPr>
          <p:cNvPicPr>
            <a:picLocks noChangeAspect="1"/>
          </p:cNvPicPr>
          <p:nvPr userDrawn="1"/>
        </p:nvPicPr>
        <p:blipFill>
          <a:blip r:embed="rId5"/>
          <a:stretch>
            <a:fillRect/>
          </a:stretch>
        </p:blipFill>
        <p:spPr>
          <a:xfrm>
            <a:off x="4895558" y="4644288"/>
            <a:ext cx="1501059" cy="1828512"/>
          </a:xfrm>
          <a:prstGeom prst="rect">
            <a:avLst/>
          </a:prstGeom>
        </p:spPr>
      </p:pic>
    </p:spTree>
    <p:extLst>
      <p:ext uri="{BB962C8B-B14F-4D97-AF65-F5344CB8AC3E}">
        <p14:creationId xmlns:p14="http://schemas.microsoft.com/office/powerpoint/2010/main" val="291667401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ements slide 02">
    <p:spTree>
      <p:nvGrpSpPr>
        <p:cNvPr id="1" name=""/>
        <p:cNvGrpSpPr/>
        <p:nvPr/>
      </p:nvGrpSpPr>
      <p:grpSpPr>
        <a:xfrm>
          <a:off x="0" y="0"/>
          <a:ext cx="0" cy="0"/>
          <a:chOff x="0" y="0"/>
          <a:chExt cx="0" cy="0"/>
        </a:xfrm>
      </p:grpSpPr>
      <p:pic>
        <p:nvPicPr>
          <p:cNvPr id="4" name="Top dots banner">
            <a:extLst>
              <a:ext uri="{FF2B5EF4-FFF2-40B4-BE49-F238E27FC236}">
                <a16:creationId xmlns:a16="http://schemas.microsoft.com/office/drawing/2014/main" id="{B98F8B55-8E1E-2C28-5680-DE1E0FA0D80B}"/>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F770F828-780C-5CF4-EC44-A44BD88C7F83}"/>
              </a:ext>
            </a:extLst>
          </p:cNvPr>
          <p:cNvSpPr>
            <a:spLocks noGrp="1"/>
          </p:cNvSpPr>
          <p:nvPr>
            <p:ph type="body" sz="quarter" idx="13"/>
          </p:nvPr>
        </p:nvSpPr>
        <p:spPr>
          <a:xfrm>
            <a:off x="371474" y="1440000"/>
            <a:ext cx="11485563" cy="2613840"/>
          </a:xfrm>
        </p:spPr>
        <p:txBody>
          <a:bodyPr/>
          <a:lstStyle>
            <a:lvl1pPr marL="0" indent="0">
              <a:buFontTx/>
              <a:buNone/>
              <a:defRPr/>
            </a:lvl1pPr>
          </a:lstStyle>
          <a:p>
            <a:pPr lvl="0"/>
            <a:r>
              <a:rPr lang="en-GB" dirty="0"/>
              <a:t>Click to edit Master text style</a:t>
            </a:r>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10" name="Picture Placeholder 9">
            <a:extLst>
              <a:ext uri="{FF2B5EF4-FFF2-40B4-BE49-F238E27FC236}">
                <a16:creationId xmlns:a16="http://schemas.microsoft.com/office/drawing/2014/main" id="{5816B26B-7A45-A25D-9742-5958F2E3B843}"/>
              </a:ext>
            </a:extLst>
          </p:cNvPr>
          <p:cNvSpPr>
            <a:spLocks noGrp="1"/>
          </p:cNvSpPr>
          <p:nvPr>
            <p:ph type="pic" sz="quarter" idx="17"/>
          </p:nvPr>
        </p:nvSpPr>
        <p:spPr>
          <a:xfrm>
            <a:off x="371475" y="4391720"/>
            <a:ext cx="1925835" cy="2093913"/>
          </a:xfrm>
          <a:solidFill>
            <a:schemeClr val="bg1">
              <a:lumMod val="85000"/>
            </a:schemeClr>
          </a:solidFill>
        </p:spPr>
        <p:txBody>
          <a:bodyPr/>
          <a:lstStyle>
            <a:lvl1pPr marL="0" indent="0" algn="ctr">
              <a:buFontTx/>
              <a:buNone/>
              <a:defRPr/>
            </a:lvl1pPr>
          </a:lstStyle>
          <a:p>
            <a:endParaRPr lang="en-US" dirty="0"/>
          </a:p>
        </p:txBody>
      </p:sp>
      <p:sp>
        <p:nvSpPr>
          <p:cNvPr id="12" name="Picture Placeholder 9">
            <a:extLst>
              <a:ext uri="{FF2B5EF4-FFF2-40B4-BE49-F238E27FC236}">
                <a16:creationId xmlns:a16="http://schemas.microsoft.com/office/drawing/2014/main" id="{AA6B4B65-1FF3-B0D5-738C-B57BC8CB3EA1}"/>
              </a:ext>
            </a:extLst>
          </p:cNvPr>
          <p:cNvSpPr>
            <a:spLocks noGrp="1"/>
          </p:cNvSpPr>
          <p:nvPr>
            <p:ph type="pic" sz="quarter" idx="18"/>
          </p:nvPr>
        </p:nvSpPr>
        <p:spPr>
          <a:xfrm>
            <a:off x="2796696" y="4385304"/>
            <a:ext cx="1925835" cy="2093913"/>
          </a:xfrm>
          <a:solidFill>
            <a:schemeClr val="bg1">
              <a:lumMod val="85000"/>
            </a:schemeClr>
          </a:solidFill>
        </p:spPr>
        <p:txBody>
          <a:bodyPr/>
          <a:lstStyle>
            <a:lvl1pPr marL="0" indent="0" algn="ctr">
              <a:buFontTx/>
              <a:buNone/>
              <a:defRPr/>
            </a:lvl1pPr>
          </a:lstStyle>
          <a:p>
            <a:endParaRPr lang="en-US" dirty="0"/>
          </a:p>
        </p:txBody>
      </p:sp>
      <p:sp>
        <p:nvSpPr>
          <p:cNvPr id="13" name="Picture Placeholder 9">
            <a:extLst>
              <a:ext uri="{FF2B5EF4-FFF2-40B4-BE49-F238E27FC236}">
                <a16:creationId xmlns:a16="http://schemas.microsoft.com/office/drawing/2014/main" id="{EEEAA807-82FF-E5AC-AC63-C27DF33E790D}"/>
              </a:ext>
            </a:extLst>
          </p:cNvPr>
          <p:cNvSpPr>
            <a:spLocks noGrp="1"/>
          </p:cNvSpPr>
          <p:nvPr>
            <p:ph type="pic" sz="quarter" idx="19"/>
          </p:nvPr>
        </p:nvSpPr>
        <p:spPr>
          <a:xfrm>
            <a:off x="5153240" y="4378887"/>
            <a:ext cx="1925835" cy="2093913"/>
          </a:xfrm>
          <a:solidFill>
            <a:schemeClr val="bg1">
              <a:lumMod val="85000"/>
            </a:schemeClr>
          </a:solidFill>
        </p:spPr>
        <p:txBody>
          <a:bodyPr/>
          <a:lstStyle>
            <a:lvl1pPr marL="0" indent="0" algn="ctr">
              <a:buFontTx/>
              <a:buNone/>
              <a:defRPr/>
            </a:lvl1pPr>
          </a:lstStyle>
          <a:p>
            <a:endParaRPr lang="en-US" dirty="0"/>
          </a:p>
        </p:txBody>
      </p:sp>
      <p:sp>
        <p:nvSpPr>
          <p:cNvPr id="18" name="Picture Placeholder 9">
            <a:extLst>
              <a:ext uri="{FF2B5EF4-FFF2-40B4-BE49-F238E27FC236}">
                <a16:creationId xmlns:a16="http://schemas.microsoft.com/office/drawing/2014/main" id="{1DF1A315-6865-2AA9-C381-10EB0D5293FE}"/>
              </a:ext>
            </a:extLst>
          </p:cNvPr>
          <p:cNvSpPr>
            <a:spLocks noGrp="1"/>
          </p:cNvSpPr>
          <p:nvPr>
            <p:ph type="pic" sz="quarter" idx="20"/>
          </p:nvPr>
        </p:nvSpPr>
        <p:spPr>
          <a:xfrm>
            <a:off x="7578461" y="4372470"/>
            <a:ext cx="1925835" cy="2093913"/>
          </a:xfrm>
          <a:solidFill>
            <a:schemeClr val="bg1">
              <a:lumMod val="85000"/>
            </a:schemeClr>
          </a:solidFill>
        </p:spPr>
        <p:txBody>
          <a:bodyPr/>
          <a:lstStyle>
            <a:lvl1pPr marL="0" indent="0" algn="ctr">
              <a:buFontTx/>
              <a:buNone/>
              <a:defRPr/>
            </a:lvl1pPr>
          </a:lstStyle>
          <a:p>
            <a:endParaRPr lang="en-US" dirty="0"/>
          </a:p>
        </p:txBody>
      </p:sp>
      <p:sp>
        <p:nvSpPr>
          <p:cNvPr id="19" name="Picture Placeholder 9">
            <a:extLst>
              <a:ext uri="{FF2B5EF4-FFF2-40B4-BE49-F238E27FC236}">
                <a16:creationId xmlns:a16="http://schemas.microsoft.com/office/drawing/2014/main" id="{A64C1AD3-8AD5-78E9-77E6-B62552B15F84}"/>
              </a:ext>
            </a:extLst>
          </p:cNvPr>
          <p:cNvSpPr>
            <a:spLocks noGrp="1"/>
          </p:cNvSpPr>
          <p:nvPr>
            <p:ph type="pic" sz="quarter" idx="21"/>
          </p:nvPr>
        </p:nvSpPr>
        <p:spPr>
          <a:xfrm>
            <a:off x="9935005" y="4366053"/>
            <a:ext cx="1925835" cy="2093913"/>
          </a:xfrm>
          <a:solidFill>
            <a:schemeClr val="bg1">
              <a:lumMod val="85000"/>
            </a:schemeClr>
          </a:solidFill>
        </p:spPr>
        <p:txBody>
          <a:bodyPr/>
          <a:lstStyle>
            <a:lvl1pPr marL="0" indent="0" algn="ctr">
              <a:buFontTx/>
              <a:buNone/>
              <a:defRPr/>
            </a:lvl1pPr>
          </a:lstStyle>
          <a:p>
            <a:endParaRPr lang="en-US" dirty="0"/>
          </a:p>
        </p:txBody>
      </p:sp>
    </p:spTree>
    <p:extLst>
      <p:ext uri="{BB962C8B-B14F-4D97-AF65-F5344CB8AC3E}">
        <p14:creationId xmlns:p14="http://schemas.microsoft.com/office/powerpoint/2010/main" val="30259198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pic>
        <p:nvPicPr>
          <p:cNvPr id="4" name="Top dots banner">
            <a:extLst>
              <a:ext uri="{FF2B5EF4-FFF2-40B4-BE49-F238E27FC236}">
                <a16:creationId xmlns:a16="http://schemas.microsoft.com/office/drawing/2014/main" id="{2E9A6E5E-063E-1CDA-90A1-4E3A80F18929}"/>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F770F828-780C-5CF4-EC44-A44BD88C7F83}"/>
              </a:ext>
            </a:extLst>
          </p:cNvPr>
          <p:cNvSpPr>
            <a:spLocks noGrp="1"/>
          </p:cNvSpPr>
          <p:nvPr>
            <p:ph type="body" sz="quarter" idx="13"/>
          </p:nvPr>
        </p:nvSpPr>
        <p:spPr>
          <a:xfrm>
            <a:off x="371474" y="1440000"/>
            <a:ext cx="11485563" cy="467014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15" name="Footer Placeholder 14">
            <a:extLst>
              <a:ext uri="{FF2B5EF4-FFF2-40B4-BE49-F238E27FC236}">
                <a16:creationId xmlns:a16="http://schemas.microsoft.com/office/drawing/2014/main" id="{ABC8269F-2D00-EF09-37E2-4ADA986A04F4}"/>
              </a:ext>
            </a:extLst>
          </p:cNvPr>
          <p:cNvSpPr>
            <a:spLocks noGrp="1"/>
          </p:cNvSpPr>
          <p:nvPr>
            <p:ph type="ftr" sz="quarter" idx="15"/>
          </p:nvPr>
        </p:nvSpPr>
        <p:spPr/>
        <p:txBody>
          <a:bodyPr/>
          <a:lstStyle/>
          <a:p>
            <a:r>
              <a:rPr lang="en-US"/>
              <a:t>CATS TRAINING: Module X Title of module</a:t>
            </a:r>
            <a:endParaRPr lang="en-US" dirty="0"/>
          </a:p>
        </p:txBody>
      </p:sp>
      <p:sp>
        <p:nvSpPr>
          <p:cNvPr id="14" name="Date Placeholder 13">
            <a:extLst>
              <a:ext uri="{FF2B5EF4-FFF2-40B4-BE49-F238E27FC236}">
                <a16:creationId xmlns:a16="http://schemas.microsoft.com/office/drawing/2014/main" id="{216198FF-7437-2FB5-A615-0D19A9224A10}"/>
              </a:ext>
            </a:extLst>
          </p:cNvPr>
          <p:cNvSpPr>
            <a:spLocks noGrp="1"/>
          </p:cNvSpPr>
          <p:nvPr>
            <p:ph type="dt" sz="half" idx="14"/>
          </p:nvPr>
        </p:nvSpPr>
        <p:spPr/>
        <p:txBody>
          <a:bodyPr/>
          <a:lstStyle/>
          <a:p>
            <a:fld id="{CDE41459-D7F0-194A-B569-CC6BAF0472FA}" type="datetime4">
              <a:rPr lang="en-GB" smtClean="0"/>
              <a:t>25 January 2024</a:t>
            </a:fld>
            <a:endParaRPr lang="en-US" dirty="0"/>
          </a:p>
        </p:txBody>
      </p:sp>
      <p:sp>
        <p:nvSpPr>
          <p:cNvPr id="16" name="Slide Number Placeholder 15">
            <a:extLst>
              <a:ext uri="{FF2B5EF4-FFF2-40B4-BE49-F238E27FC236}">
                <a16:creationId xmlns:a16="http://schemas.microsoft.com/office/drawing/2014/main" id="{FBA210D2-4EF5-BE52-DE02-DB869C9151BD}"/>
              </a:ext>
            </a:extLst>
          </p:cNvPr>
          <p:cNvSpPr>
            <a:spLocks noGrp="1"/>
          </p:cNvSpPr>
          <p:nvPr>
            <p:ph type="sldNum" sz="quarter" idx="16"/>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54196601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E8F6B-37DF-747E-E4B2-6A3B52F8C7BE}"/>
              </a:ext>
            </a:extLst>
          </p:cNvPr>
          <p:cNvSpPr>
            <a:spLocks noGrp="1"/>
          </p:cNvSpPr>
          <p:nvPr>
            <p:ph type="title"/>
          </p:nvPr>
        </p:nvSpPr>
        <p:spPr/>
        <p:txBody>
          <a:bodyPr/>
          <a:lstStyle/>
          <a:p>
            <a:r>
              <a:rPr lang="en-US"/>
              <a:t>Click to edit Master title style</a:t>
            </a:r>
            <a:endParaRPr lang="en-ZW"/>
          </a:p>
        </p:txBody>
      </p:sp>
      <p:sp>
        <p:nvSpPr>
          <p:cNvPr id="3" name="Content Placeholder 2">
            <a:extLst>
              <a:ext uri="{FF2B5EF4-FFF2-40B4-BE49-F238E27FC236}">
                <a16:creationId xmlns:a16="http://schemas.microsoft.com/office/drawing/2014/main" id="{B85D1B32-56E5-65A6-4D70-2610F9E62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EE9FB248-AE28-B1DF-0A85-C135F4B14ADF}"/>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5" name="Footer Placeholder 4">
            <a:extLst>
              <a:ext uri="{FF2B5EF4-FFF2-40B4-BE49-F238E27FC236}">
                <a16:creationId xmlns:a16="http://schemas.microsoft.com/office/drawing/2014/main" id="{580409C0-EA18-20C4-8420-B22606326E6D}"/>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F474DBF4-4600-8AC7-CE5B-6C529CF8BF0F}"/>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2387762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doub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55045303-8C7F-C46E-B071-F3CD05BFD4F1}"/>
              </a:ext>
            </a:extLst>
          </p:cNvPr>
          <p:cNvPicPr>
            <a:picLocks noChangeAspect="1"/>
          </p:cNvPicPr>
          <p:nvPr userDrawn="1"/>
        </p:nvPicPr>
        <p:blipFill>
          <a:blip r:embed="rId2"/>
          <a:srcRect/>
          <a:stretch/>
        </p:blipFill>
        <p:spPr>
          <a:xfrm flipH="1">
            <a:off x="-1" y="0"/>
            <a:ext cx="12192000" cy="711200"/>
          </a:xfrm>
          <a:prstGeom prst="rect">
            <a:avLst/>
          </a:prstGeom>
        </p:spPr>
      </p:pic>
      <p:sp>
        <p:nvSpPr>
          <p:cNvPr id="4" name="Text Placeholder 4">
            <a:extLst>
              <a:ext uri="{FF2B5EF4-FFF2-40B4-BE49-F238E27FC236}">
                <a16:creationId xmlns:a16="http://schemas.microsoft.com/office/drawing/2014/main" id="{8DA59738-1F44-ABDD-AE29-147A589A5DE3}"/>
              </a:ext>
            </a:extLst>
          </p:cNvPr>
          <p:cNvSpPr>
            <a:spLocks noGrp="1"/>
          </p:cNvSpPr>
          <p:nvPr>
            <p:ph type="body" sz="quarter" idx="13"/>
          </p:nvPr>
        </p:nvSpPr>
        <p:spPr>
          <a:xfrm>
            <a:off x="371474" y="1980000"/>
            <a:ext cx="11485563" cy="4151859"/>
          </a:xfrm>
        </p:spPr>
        <p:txBody>
          <a:bodyPr r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hasCustomPrompt="1"/>
          </p:nvPr>
        </p:nvSpPr>
        <p:spPr>
          <a:xfrm>
            <a:off x="0" y="359999"/>
            <a:ext cx="11818800"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br>
              <a:rPr lang="en-GB" dirty="0"/>
            </a:br>
            <a:r>
              <a:rPr lang="en-GB" dirty="0"/>
              <a:t>two line heading</a:t>
            </a:r>
            <a:endParaRPr lang="en-US" dirty="0"/>
          </a:p>
        </p:txBody>
      </p:sp>
      <p:sp>
        <p:nvSpPr>
          <p:cNvPr id="6" name="Footer Placeholder 5">
            <a:extLst>
              <a:ext uri="{FF2B5EF4-FFF2-40B4-BE49-F238E27FC236}">
                <a16:creationId xmlns:a16="http://schemas.microsoft.com/office/drawing/2014/main" id="{278546EA-F005-A31C-D4E6-992C7E467656}"/>
              </a:ext>
            </a:extLst>
          </p:cNvPr>
          <p:cNvSpPr>
            <a:spLocks noGrp="1"/>
          </p:cNvSpPr>
          <p:nvPr>
            <p:ph type="ftr" sz="quarter" idx="15"/>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FC19DE56-CA59-F72C-5F31-8803906E4ED0}"/>
              </a:ext>
            </a:extLst>
          </p:cNvPr>
          <p:cNvSpPr>
            <a:spLocks noGrp="1"/>
          </p:cNvSpPr>
          <p:nvPr>
            <p:ph type="dt" sz="half" idx="14"/>
          </p:nvPr>
        </p:nvSpPr>
        <p:spPr/>
        <p:txBody>
          <a:bodyPr/>
          <a:lstStyle/>
          <a:p>
            <a:fld id="{4C6CFE6C-C735-DC43-886E-118BBD00A1E0}" type="datetime4">
              <a:rPr lang="en-GB" smtClean="0"/>
              <a:t>25 January 2024</a:t>
            </a:fld>
            <a:endParaRPr lang="en-US" dirty="0"/>
          </a:p>
        </p:txBody>
      </p:sp>
      <p:sp>
        <p:nvSpPr>
          <p:cNvPr id="7" name="Slide Number Placeholder 6">
            <a:extLst>
              <a:ext uri="{FF2B5EF4-FFF2-40B4-BE49-F238E27FC236}">
                <a16:creationId xmlns:a16="http://schemas.microsoft.com/office/drawing/2014/main" id="{41C33FCB-E3D2-53F4-CE49-027280DDC7A1}"/>
              </a:ext>
            </a:extLst>
          </p:cNvPr>
          <p:cNvSpPr>
            <a:spLocks noGrp="1"/>
          </p:cNvSpPr>
          <p:nvPr>
            <p:ph type="sldNum" sz="quarter" idx="16"/>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6039116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heading, Content (single hding)">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B02724F7-F25E-87C0-4090-769D2893DA02}"/>
              </a:ext>
            </a:extLst>
          </p:cNvPr>
          <p:cNvSpPr>
            <a:spLocks noGrp="1"/>
          </p:cNvSpPr>
          <p:nvPr>
            <p:ph type="body" sz="quarter" idx="17"/>
          </p:nvPr>
        </p:nvSpPr>
        <p:spPr>
          <a:xfrm>
            <a:off x="371474" y="2160001"/>
            <a:ext cx="11485563" cy="3969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D821F8E6-C818-B686-43F4-E4315FFA1605}"/>
              </a:ext>
            </a:extLst>
          </p:cNvPr>
          <p:cNvSpPr>
            <a:spLocks noGrp="1"/>
          </p:cNvSpPr>
          <p:nvPr>
            <p:ph type="body" sz="quarter" idx="13"/>
          </p:nvPr>
        </p:nvSpPr>
        <p:spPr>
          <a:xfrm>
            <a:off x="371475" y="1440000"/>
            <a:ext cx="11449049" cy="712788"/>
          </a:xfrm>
        </p:spPr>
        <p:txBody>
          <a:bodyPr/>
          <a:lstStyle>
            <a:lvl1pPr marL="0" indent="0">
              <a:buFontTx/>
              <a:buNone/>
              <a:defRPr sz="3200" b="1"/>
            </a:lvl1pPr>
          </a:lstStyle>
          <a:p>
            <a:pPr lvl="0"/>
            <a:r>
              <a:rPr lang="en-GB" dirty="0"/>
              <a:t>Click to edit Master text styles</a:t>
            </a:r>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7843DEA9-BFBE-9972-110B-11CF1EA328B9}"/>
              </a:ext>
            </a:extLst>
          </p:cNvPr>
          <p:cNvSpPr>
            <a:spLocks noGrp="1"/>
          </p:cNvSpPr>
          <p:nvPr>
            <p:ph type="ftr" sz="quarter" idx="19"/>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4111E90C-99A1-5203-FCB6-DCD076902990}"/>
              </a:ext>
            </a:extLst>
          </p:cNvPr>
          <p:cNvSpPr>
            <a:spLocks noGrp="1"/>
          </p:cNvSpPr>
          <p:nvPr>
            <p:ph type="dt" sz="half" idx="18"/>
          </p:nvPr>
        </p:nvSpPr>
        <p:spPr/>
        <p:txBody>
          <a:bodyPr/>
          <a:lstStyle/>
          <a:p>
            <a:fld id="{C2362B58-347C-AD4F-8298-2733A5380AE4}" type="datetime4">
              <a:rPr lang="en-GB" smtClean="0"/>
              <a:t>25 January 2024</a:t>
            </a:fld>
            <a:endParaRPr lang="en-US" dirty="0"/>
          </a:p>
        </p:txBody>
      </p:sp>
      <p:sp>
        <p:nvSpPr>
          <p:cNvPr id="7" name="Slide Number Placeholder 6">
            <a:extLst>
              <a:ext uri="{FF2B5EF4-FFF2-40B4-BE49-F238E27FC236}">
                <a16:creationId xmlns:a16="http://schemas.microsoft.com/office/drawing/2014/main" id="{99FB3604-24C0-9352-9D25-60FD17F1E82C}"/>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5481196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heading, Content (dbl hding)">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7" name="Text Placeholder 4">
            <a:extLst>
              <a:ext uri="{FF2B5EF4-FFF2-40B4-BE49-F238E27FC236}">
                <a16:creationId xmlns:a16="http://schemas.microsoft.com/office/drawing/2014/main" id="{D2C4ECC0-476D-BAA6-42A8-931F92987FC0}"/>
              </a:ext>
            </a:extLst>
          </p:cNvPr>
          <p:cNvSpPr>
            <a:spLocks noGrp="1"/>
          </p:cNvSpPr>
          <p:nvPr>
            <p:ph type="body" sz="quarter" idx="17"/>
          </p:nvPr>
        </p:nvSpPr>
        <p:spPr>
          <a:xfrm>
            <a:off x="371474" y="2700000"/>
            <a:ext cx="11485563" cy="343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D821F8E6-C818-B686-43F4-E4315FFA1605}"/>
              </a:ext>
            </a:extLst>
          </p:cNvPr>
          <p:cNvSpPr>
            <a:spLocks noGrp="1"/>
          </p:cNvSpPr>
          <p:nvPr>
            <p:ph type="body" sz="quarter" idx="13"/>
          </p:nvPr>
        </p:nvSpPr>
        <p:spPr>
          <a:xfrm>
            <a:off x="371475" y="1980000"/>
            <a:ext cx="11449049" cy="712788"/>
          </a:xfrm>
        </p:spPr>
        <p:txBody>
          <a:bodyPr/>
          <a:lstStyle>
            <a:lvl1pPr marL="0" indent="0">
              <a:buFontTx/>
              <a:buNone/>
              <a:defRPr sz="3200" b="1"/>
            </a:lvl1pPr>
          </a:lstStyle>
          <a:p>
            <a:pPr lvl="0"/>
            <a:r>
              <a:rPr lang="en-GB" dirty="0"/>
              <a:t>Click to edit Master text styles</a:t>
            </a:r>
          </a:p>
        </p:txBody>
      </p:sp>
      <p:sp>
        <p:nvSpPr>
          <p:cNvPr id="2" name="Title 1">
            <a:extLst>
              <a:ext uri="{FF2B5EF4-FFF2-40B4-BE49-F238E27FC236}">
                <a16:creationId xmlns:a16="http://schemas.microsoft.com/office/drawing/2014/main" id="{D3F5537D-265E-CF9E-BB82-E911B0C02D4A}"/>
              </a:ext>
            </a:extLst>
          </p:cNvPr>
          <p:cNvSpPr>
            <a:spLocks noGrp="1"/>
          </p:cNvSpPr>
          <p:nvPr>
            <p:ph type="title" hasCustomPrompt="1"/>
          </p:nvPr>
        </p:nvSpPr>
        <p:spPr>
          <a:xfrm>
            <a:off x="0" y="360000"/>
            <a:ext cx="11818800"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 </a:t>
            </a:r>
            <a:br>
              <a:rPr lang="en-GB" dirty="0"/>
            </a:br>
            <a:r>
              <a:rPr lang="en-GB" dirty="0"/>
              <a:t>two line heading </a:t>
            </a:r>
            <a:endParaRPr lang="en-US" dirty="0"/>
          </a:p>
        </p:txBody>
      </p:sp>
      <p:sp>
        <p:nvSpPr>
          <p:cNvPr id="5" name="Footer Placeholder 4">
            <a:extLst>
              <a:ext uri="{FF2B5EF4-FFF2-40B4-BE49-F238E27FC236}">
                <a16:creationId xmlns:a16="http://schemas.microsoft.com/office/drawing/2014/main" id="{5BA29154-8B5F-E9A3-CD00-940ADA7C636E}"/>
              </a:ext>
            </a:extLst>
          </p:cNvPr>
          <p:cNvSpPr>
            <a:spLocks noGrp="1"/>
          </p:cNvSpPr>
          <p:nvPr>
            <p:ph type="ftr" sz="quarter" idx="19"/>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0AE8A9AD-7868-5FB1-8AB7-72E1823F80E7}"/>
              </a:ext>
            </a:extLst>
          </p:cNvPr>
          <p:cNvSpPr>
            <a:spLocks noGrp="1"/>
          </p:cNvSpPr>
          <p:nvPr>
            <p:ph type="dt" sz="half" idx="18"/>
          </p:nvPr>
        </p:nvSpPr>
        <p:spPr/>
        <p:txBody>
          <a:bodyPr/>
          <a:lstStyle/>
          <a:p>
            <a:fld id="{4132C840-466A-FD48-AA05-00E3D2AA5E35}" type="datetime4">
              <a:rPr lang="en-GB" smtClean="0"/>
              <a:t>25 January 2024</a:t>
            </a:fld>
            <a:endParaRPr lang="en-US" dirty="0"/>
          </a:p>
        </p:txBody>
      </p:sp>
      <p:sp>
        <p:nvSpPr>
          <p:cNvPr id="6" name="Slide Number Placeholder 5">
            <a:extLst>
              <a:ext uri="{FF2B5EF4-FFF2-40B4-BE49-F238E27FC236}">
                <a16:creationId xmlns:a16="http://schemas.microsoft.com/office/drawing/2014/main" id="{75624342-8D1E-1CFA-9C08-D73965C8CF3C}"/>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3039915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0061EFA9-AD2D-4E11-39BB-3DE5FD67C47C}"/>
              </a:ext>
            </a:extLst>
          </p:cNvPr>
          <p:cNvSpPr>
            <a:spLocks noGrp="1"/>
          </p:cNvSpPr>
          <p:nvPr>
            <p:ph type="body" sz="quarter" idx="21"/>
          </p:nvPr>
        </p:nvSpPr>
        <p:spPr>
          <a:xfrm>
            <a:off x="6301797"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a:extLst>
              <a:ext uri="{FF2B5EF4-FFF2-40B4-BE49-F238E27FC236}">
                <a16:creationId xmlns:a16="http://schemas.microsoft.com/office/drawing/2014/main" id="{2143D098-28B0-0D17-E164-6076D2EF365B}"/>
              </a:ext>
            </a:extLst>
          </p:cNvPr>
          <p:cNvSpPr>
            <a:spLocks noGrp="1"/>
          </p:cNvSpPr>
          <p:nvPr>
            <p:ph type="ftr" sz="quarter" idx="23"/>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FEB3DD08-E601-C780-70F4-B507BF869325}"/>
              </a:ext>
            </a:extLst>
          </p:cNvPr>
          <p:cNvSpPr>
            <a:spLocks noGrp="1"/>
          </p:cNvSpPr>
          <p:nvPr>
            <p:ph type="dt" sz="half" idx="22"/>
          </p:nvPr>
        </p:nvSpPr>
        <p:spPr/>
        <p:txBody>
          <a:bodyPr/>
          <a:lstStyle/>
          <a:p>
            <a:fld id="{B85797E6-3504-284D-9599-CF770F53BEA6}"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7A13AA54-6D0A-7EC5-B58A-D5F8B92B91CE}"/>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8207490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content (dbl heading)">
    <p:spTree>
      <p:nvGrpSpPr>
        <p:cNvPr id="1" name=""/>
        <p:cNvGrpSpPr/>
        <p:nvPr/>
      </p:nvGrpSpPr>
      <p:grpSpPr>
        <a:xfrm>
          <a:off x="0" y="0"/>
          <a:ext cx="0" cy="0"/>
          <a:chOff x="0" y="0"/>
          <a:chExt cx="0" cy="0"/>
        </a:xfrm>
      </p:grpSpPr>
      <p:pic>
        <p:nvPicPr>
          <p:cNvPr id="4" name="Top dots banner">
            <a:extLst>
              <a:ext uri="{FF2B5EF4-FFF2-40B4-BE49-F238E27FC236}">
                <a16:creationId xmlns:a16="http://schemas.microsoft.com/office/drawing/2014/main" id="{971C712D-44F2-9B8F-9C75-C2DA9C9AD64D}"/>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980000"/>
            <a:ext cx="5542943" cy="4319200"/>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0061EFA9-AD2D-4E11-39BB-3DE5FD67C47C}"/>
              </a:ext>
            </a:extLst>
          </p:cNvPr>
          <p:cNvSpPr>
            <a:spLocks noGrp="1"/>
          </p:cNvSpPr>
          <p:nvPr>
            <p:ph type="body" sz="quarter" idx="21"/>
          </p:nvPr>
        </p:nvSpPr>
        <p:spPr>
          <a:xfrm>
            <a:off x="6301797" y="1980000"/>
            <a:ext cx="5542943" cy="4319200"/>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7E0BAC73-903D-C63C-A79B-3EFAC871FCD2}"/>
              </a:ext>
            </a:extLst>
          </p:cNvPr>
          <p:cNvSpPr>
            <a:spLocks noGrp="1"/>
          </p:cNvSpPr>
          <p:nvPr>
            <p:ph type="ftr" sz="quarter" idx="23"/>
          </p:nvPr>
        </p:nvSpPr>
        <p:spPr/>
        <p:txBody>
          <a:bodyPr/>
          <a:lstStyle/>
          <a:p>
            <a:r>
              <a:rPr lang="en-US"/>
              <a:t>CATS TRAINING: Module X Title of module</a:t>
            </a:r>
            <a:endParaRPr lang="en-US" dirty="0"/>
          </a:p>
        </p:txBody>
      </p:sp>
      <p:sp>
        <p:nvSpPr>
          <p:cNvPr id="6" name="Date Placeholder 5">
            <a:extLst>
              <a:ext uri="{FF2B5EF4-FFF2-40B4-BE49-F238E27FC236}">
                <a16:creationId xmlns:a16="http://schemas.microsoft.com/office/drawing/2014/main" id="{EA0E9268-3A56-48A0-D3AC-F9EC2CCCD8DC}"/>
              </a:ext>
            </a:extLst>
          </p:cNvPr>
          <p:cNvSpPr>
            <a:spLocks noGrp="1"/>
          </p:cNvSpPr>
          <p:nvPr>
            <p:ph type="dt" sz="half" idx="22"/>
          </p:nvPr>
        </p:nvSpPr>
        <p:spPr/>
        <p:txBody>
          <a:bodyPr/>
          <a:lstStyle/>
          <a:p>
            <a:fld id="{4C283C07-D20F-D749-A0FE-AB58B99EB56D}"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E4A969FF-FAF0-3F92-B2F4-CA307A149502}"/>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12155428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440000"/>
            <a:ext cx="11485563" cy="467014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14" name="Picture Placeholder 13">
            <a:extLst>
              <a:ext uri="{FF2B5EF4-FFF2-40B4-BE49-F238E27FC236}">
                <a16:creationId xmlns:a16="http://schemas.microsoft.com/office/drawing/2014/main" id="{0F094D77-F63F-9B51-D82C-67D272E3312F}"/>
              </a:ext>
            </a:extLst>
          </p:cNvPr>
          <p:cNvSpPr>
            <a:spLocks noGrp="1" noChangeAspect="1"/>
          </p:cNvSpPr>
          <p:nvPr>
            <p:ph type="pic" sz="quarter" idx="13" hasCustomPrompt="1"/>
          </p:nvPr>
        </p:nvSpPr>
        <p:spPr>
          <a:xfrm>
            <a:off x="10339200" y="172800"/>
            <a:ext cx="1512000" cy="2160000"/>
          </a:xfrm>
          <a:solidFill>
            <a:schemeClr val="accent3"/>
          </a:solidFill>
          <a:effectLst/>
        </p:spPr>
        <p:txBody>
          <a:bodyPr anchor="ctr" anchorCtr="0"/>
          <a:lstStyle>
            <a:lvl1pPr marL="0" indent="0">
              <a:buFontTx/>
              <a:buNone/>
              <a:defRPr/>
            </a:lvl1pPr>
          </a:lstStyle>
          <a:p>
            <a:r>
              <a:rPr lang="en-US" dirty="0"/>
              <a:t>Picture</a:t>
            </a:r>
          </a:p>
        </p:txBody>
      </p:sp>
      <p:sp>
        <p:nvSpPr>
          <p:cNvPr id="5" name="Footer Placeholder 4">
            <a:extLst>
              <a:ext uri="{FF2B5EF4-FFF2-40B4-BE49-F238E27FC236}">
                <a16:creationId xmlns:a16="http://schemas.microsoft.com/office/drawing/2014/main" id="{E4059E1F-295D-9AE8-27B4-086B735FB3D1}"/>
              </a:ext>
            </a:extLst>
          </p:cNvPr>
          <p:cNvSpPr>
            <a:spLocks noGrp="1"/>
          </p:cNvSpPr>
          <p:nvPr>
            <p:ph type="ftr" sz="quarter" idx="19"/>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D0BA7F7F-AF95-346D-4358-8E5138D622AF}"/>
              </a:ext>
            </a:extLst>
          </p:cNvPr>
          <p:cNvSpPr>
            <a:spLocks noGrp="1"/>
          </p:cNvSpPr>
          <p:nvPr>
            <p:ph type="dt" sz="half" idx="18"/>
          </p:nvPr>
        </p:nvSpPr>
        <p:spPr/>
        <p:txBody>
          <a:bodyPr/>
          <a:lstStyle/>
          <a:p>
            <a:fld id="{5E9BBAA8-C9B3-5A4D-8B73-796FF4D14A51}" type="datetime4">
              <a:rPr lang="en-GB" smtClean="0"/>
              <a:t>25 January 2024</a:t>
            </a:fld>
            <a:endParaRPr lang="en-US" dirty="0"/>
          </a:p>
        </p:txBody>
      </p:sp>
      <p:sp>
        <p:nvSpPr>
          <p:cNvPr id="6" name="Slide Number Placeholder 5">
            <a:extLst>
              <a:ext uri="{FF2B5EF4-FFF2-40B4-BE49-F238E27FC236}">
                <a16:creationId xmlns:a16="http://schemas.microsoft.com/office/drawing/2014/main" id="{05217D2B-AA45-D931-610E-8D22E000A5F5}"/>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45122570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tivity slide (double heading)">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980000"/>
            <a:ext cx="11485563" cy="436854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14" name="Picture Placeholder 13">
            <a:extLst>
              <a:ext uri="{FF2B5EF4-FFF2-40B4-BE49-F238E27FC236}">
                <a16:creationId xmlns:a16="http://schemas.microsoft.com/office/drawing/2014/main" id="{0F094D77-F63F-9B51-D82C-67D272E3312F}"/>
              </a:ext>
            </a:extLst>
          </p:cNvPr>
          <p:cNvSpPr>
            <a:spLocks noGrp="1"/>
          </p:cNvSpPr>
          <p:nvPr>
            <p:ph type="pic" sz="quarter" idx="13" hasCustomPrompt="1"/>
          </p:nvPr>
        </p:nvSpPr>
        <p:spPr>
          <a:xfrm>
            <a:off x="10339200" y="174568"/>
            <a:ext cx="1512000" cy="2160000"/>
          </a:xfrm>
          <a:solidFill>
            <a:schemeClr val="accent3"/>
          </a:solidFill>
          <a:effectLst/>
        </p:spPr>
        <p:txBody>
          <a:bodyPr anchor="ctr" anchorCtr="0"/>
          <a:lstStyle>
            <a:lvl1pPr marL="0" indent="0">
              <a:buFontTx/>
              <a:buNone/>
              <a:defRPr/>
            </a:lvl1pPr>
          </a:lstStyle>
          <a:p>
            <a:r>
              <a:rPr lang="en-US" dirty="0"/>
              <a:t>Picture</a:t>
            </a:r>
          </a:p>
        </p:txBody>
      </p:sp>
      <p:sp>
        <p:nvSpPr>
          <p:cNvPr id="5" name="Footer Placeholder 4">
            <a:extLst>
              <a:ext uri="{FF2B5EF4-FFF2-40B4-BE49-F238E27FC236}">
                <a16:creationId xmlns:a16="http://schemas.microsoft.com/office/drawing/2014/main" id="{69E1A54E-6D72-B6D0-92E2-C00B0BD83B9A}"/>
              </a:ext>
            </a:extLst>
          </p:cNvPr>
          <p:cNvSpPr>
            <a:spLocks noGrp="1"/>
          </p:cNvSpPr>
          <p:nvPr>
            <p:ph type="ftr" sz="quarter" idx="19"/>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6F82214C-0F02-DEC2-9A7E-8E8C0FAFF960}"/>
              </a:ext>
            </a:extLst>
          </p:cNvPr>
          <p:cNvSpPr>
            <a:spLocks noGrp="1"/>
          </p:cNvSpPr>
          <p:nvPr>
            <p:ph type="dt" sz="half" idx="18"/>
          </p:nvPr>
        </p:nvSpPr>
        <p:spPr/>
        <p:txBody>
          <a:bodyPr/>
          <a:lstStyle/>
          <a:p>
            <a:fld id="{511C6DA8-CBFC-F24A-A1F3-3A8C78BD1F00}" type="datetime4">
              <a:rPr lang="en-GB" smtClean="0"/>
              <a:t>25 January 2024</a:t>
            </a:fld>
            <a:endParaRPr lang="en-US" dirty="0"/>
          </a:p>
        </p:txBody>
      </p:sp>
      <p:sp>
        <p:nvSpPr>
          <p:cNvPr id="6" name="Slide Number Placeholder 5">
            <a:extLst>
              <a:ext uri="{FF2B5EF4-FFF2-40B4-BE49-F238E27FC236}">
                <a16:creationId xmlns:a16="http://schemas.microsoft.com/office/drawing/2014/main" id="{59C2674D-CE49-9E3A-00FC-E802AF867F53}"/>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6727736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tivity slide 2 column content">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0061EFA9-AD2D-4E11-39BB-3DE5FD67C47C}"/>
              </a:ext>
            </a:extLst>
          </p:cNvPr>
          <p:cNvSpPr>
            <a:spLocks noGrp="1"/>
          </p:cNvSpPr>
          <p:nvPr>
            <p:ph type="body" sz="quarter" idx="21"/>
          </p:nvPr>
        </p:nvSpPr>
        <p:spPr>
          <a:xfrm>
            <a:off x="6301797"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13">
            <a:extLst>
              <a:ext uri="{FF2B5EF4-FFF2-40B4-BE49-F238E27FC236}">
                <a16:creationId xmlns:a16="http://schemas.microsoft.com/office/drawing/2014/main" id="{5620E4EA-3021-C076-5A37-DD8AD6CABF7A}"/>
              </a:ext>
            </a:extLst>
          </p:cNvPr>
          <p:cNvSpPr>
            <a:spLocks noGrp="1"/>
          </p:cNvSpPr>
          <p:nvPr>
            <p:ph type="pic" sz="quarter" idx="13" hasCustomPrompt="1"/>
          </p:nvPr>
        </p:nvSpPr>
        <p:spPr>
          <a:xfrm>
            <a:off x="10337401" y="174568"/>
            <a:ext cx="1512000" cy="2160000"/>
          </a:xfrm>
          <a:solidFill>
            <a:schemeClr val="accent3"/>
          </a:solidFill>
          <a:effectLst/>
        </p:spPr>
        <p:txBody>
          <a:bodyPr anchor="ctr" anchorCtr="0"/>
          <a:lstStyle>
            <a:lvl1pPr marL="0" indent="0">
              <a:buFontTx/>
              <a:buNone/>
              <a:defRPr/>
            </a:lvl1pPr>
          </a:lstStyle>
          <a:p>
            <a:r>
              <a:rPr lang="en-US" dirty="0"/>
              <a:t>Picture</a:t>
            </a:r>
          </a:p>
        </p:txBody>
      </p:sp>
      <p:sp>
        <p:nvSpPr>
          <p:cNvPr id="6" name="Footer Placeholder 5">
            <a:extLst>
              <a:ext uri="{FF2B5EF4-FFF2-40B4-BE49-F238E27FC236}">
                <a16:creationId xmlns:a16="http://schemas.microsoft.com/office/drawing/2014/main" id="{45B4A8F3-E535-7D19-AD0A-13DFF6E613DA}"/>
              </a:ext>
            </a:extLst>
          </p:cNvPr>
          <p:cNvSpPr>
            <a:spLocks noGrp="1"/>
          </p:cNvSpPr>
          <p:nvPr>
            <p:ph type="ftr" sz="quarter" idx="23"/>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8A4001AE-5040-2C08-8666-FC8E58A713F6}"/>
              </a:ext>
            </a:extLst>
          </p:cNvPr>
          <p:cNvSpPr>
            <a:spLocks noGrp="1"/>
          </p:cNvSpPr>
          <p:nvPr>
            <p:ph type="dt" sz="half" idx="22"/>
          </p:nvPr>
        </p:nvSpPr>
        <p:spPr/>
        <p:txBody>
          <a:bodyPr/>
          <a:lstStyle/>
          <a:p>
            <a:fld id="{49BB53E3-2939-D940-BEE1-AA2FF989ED66}"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DEA447B8-E372-F928-B700-AB556C665EF3}"/>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3628637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tivity slide 2 column content (dbl)">
    <p:spTree>
      <p:nvGrpSpPr>
        <p:cNvPr id="1" name=""/>
        <p:cNvGrpSpPr/>
        <p:nvPr/>
      </p:nvGrpSpPr>
      <p:grpSpPr>
        <a:xfrm>
          <a:off x="0" y="0"/>
          <a:ext cx="0" cy="0"/>
          <a:chOff x="0" y="0"/>
          <a:chExt cx="0" cy="0"/>
        </a:xfrm>
      </p:grpSpPr>
      <p:pic>
        <p:nvPicPr>
          <p:cNvPr id="4" name="Top dots banner">
            <a:extLst>
              <a:ext uri="{FF2B5EF4-FFF2-40B4-BE49-F238E27FC236}">
                <a16:creationId xmlns:a16="http://schemas.microsoft.com/office/drawing/2014/main" id="{971C712D-44F2-9B8F-9C75-C2DA9C9AD64D}"/>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980000"/>
            <a:ext cx="5542943" cy="4319200"/>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0061EFA9-AD2D-4E11-39BB-3DE5FD67C47C}"/>
              </a:ext>
            </a:extLst>
          </p:cNvPr>
          <p:cNvSpPr>
            <a:spLocks noGrp="1"/>
          </p:cNvSpPr>
          <p:nvPr>
            <p:ph type="body" sz="quarter" idx="21"/>
          </p:nvPr>
        </p:nvSpPr>
        <p:spPr>
          <a:xfrm>
            <a:off x="6301797" y="1980000"/>
            <a:ext cx="5542943" cy="4319200"/>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13">
            <a:extLst>
              <a:ext uri="{FF2B5EF4-FFF2-40B4-BE49-F238E27FC236}">
                <a16:creationId xmlns:a16="http://schemas.microsoft.com/office/drawing/2014/main" id="{5620E4EA-3021-C076-5A37-DD8AD6CABF7A}"/>
              </a:ext>
            </a:extLst>
          </p:cNvPr>
          <p:cNvSpPr>
            <a:spLocks noGrp="1"/>
          </p:cNvSpPr>
          <p:nvPr>
            <p:ph type="pic" sz="quarter" idx="13" hasCustomPrompt="1"/>
          </p:nvPr>
        </p:nvSpPr>
        <p:spPr>
          <a:xfrm>
            <a:off x="10337401" y="174568"/>
            <a:ext cx="1512000" cy="2160000"/>
          </a:xfrm>
          <a:solidFill>
            <a:schemeClr val="accent3"/>
          </a:solidFill>
          <a:effectLst/>
        </p:spPr>
        <p:txBody>
          <a:bodyPr anchor="ctr" anchorCtr="0"/>
          <a:lstStyle>
            <a:lvl1pPr marL="0" indent="0">
              <a:buFontTx/>
              <a:buNone/>
              <a:defRPr/>
            </a:lvl1pPr>
          </a:lstStyle>
          <a:p>
            <a:r>
              <a:rPr lang="en-US" dirty="0"/>
              <a:t>Picture</a:t>
            </a:r>
          </a:p>
        </p:txBody>
      </p:sp>
      <p:sp>
        <p:nvSpPr>
          <p:cNvPr id="10" name="Footer Placeholder 9">
            <a:extLst>
              <a:ext uri="{FF2B5EF4-FFF2-40B4-BE49-F238E27FC236}">
                <a16:creationId xmlns:a16="http://schemas.microsoft.com/office/drawing/2014/main" id="{97A1E5B7-A574-6C03-EF68-DADD0B4848B5}"/>
              </a:ext>
            </a:extLst>
          </p:cNvPr>
          <p:cNvSpPr>
            <a:spLocks noGrp="1"/>
          </p:cNvSpPr>
          <p:nvPr>
            <p:ph type="ftr" sz="quarter" idx="23"/>
          </p:nvPr>
        </p:nvSpPr>
        <p:spPr/>
        <p:txBody>
          <a:bodyPr/>
          <a:lstStyle/>
          <a:p>
            <a:r>
              <a:rPr lang="en-US"/>
              <a:t>CATS TRAINING: Module X Title of module</a:t>
            </a:r>
            <a:endParaRPr lang="en-US" dirty="0"/>
          </a:p>
        </p:txBody>
      </p:sp>
      <p:sp>
        <p:nvSpPr>
          <p:cNvPr id="6" name="Date Placeholder 5">
            <a:extLst>
              <a:ext uri="{FF2B5EF4-FFF2-40B4-BE49-F238E27FC236}">
                <a16:creationId xmlns:a16="http://schemas.microsoft.com/office/drawing/2014/main" id="{F35A32ED-5871-EE5A-DE08-FFC94697AA13}"/>
              </a:ext>
            </a:extLst>
          </p:cNvPr>
          <p:cNvSpPr>
            <a:spLocks noGrp="1"/>
          </p:cNvSpPr>
          <p:nvPr>
            <p:ph type="dt" sz="half" idx="22"/>
          </p:nvPr>
        </p:nvSpPr>
        <p:spPr/>
        <p:txBody>
          <a:bodyPr/>
          <a:lstStyle/>
          <a:p>
            <a:fld id="{3AA10BA9-6F95-E246-97FA-2FFCDB52E5C8}" type="datetime4">
              <a:rPr lang="en-GB" smtClean="0"/>
              <a:t>25 January 2024</a:t>
            </a:fld>
            <a:endParaRPr lang="en-US" dirty="0"/>
          </a:p>
        </p:txBody>
      </p:sp>
      <p:sp>
        <p:nvSpPr>
          <p:cNvPr id="11" name="Slide Number Placeholder 10">
            <a:extLst>
              <a:ext uri="{FF2B5EF4-FFF2-40B4-BE49-F238E27FC236}">
                <a16:creationId xmlns:a16="http://schemas.microsoft.com/office/drawing/2014/main" id="{1A8E9794-630F-364A-0DA7-A8048633EF29}"/>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9191166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text and image">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0"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7" name="Picture Placeholder 13">
            <a:extLst>
              <a:ext uri="{FF2B5EF4-FFF2-40B4-BE49-F238E27FC236}">
                <a16:creationId xmlns:a16="http://schemas.microsoft.com/office/drawing/2014/main" id="{5620E4EA-3021-C076-5A37-DD8AD6CABF7A}"/>
              </a:ext>
            </a:extLst>
          </p:cNvPr>
          <p:cNvSpPr>
            <a:spLocks noGrp="1"/>
          </p:cNvSpPr>
          <p:nvPr>
            <p:ph type="pic" sz="quarter" idx="13" hasCustomPrompt="1"/>
          </p:nvPr>
        </p:nvSpPr>
        <p:spPr>
          <a:xfrm>
            <a:off x="10337401" y="174568"/>
            <a:ext cx="1512000" cy="2160000"/>
          </a:xfrm>
          <a:solidFill>
            <a:schemeClr val="accent3"/>
          </a:solidFill>
          <a:effectLst/>
        </p:spPr>
        <p:txBody>
          <a:bodyPr anchor="ctr" anchorCtr="0"/>
          <a:lstStyle>
            <a:lvl1pPr marL="0" indent="0">
              <a:buFontTx/>
              <a:buNone/>
              <a:defRPr/>
            </a:lvl1pPr>
          </a:lstStyle>
          <a:p>
            <a:r>
              <a:rPr lang="en-US" dirty="0"/>
              <a:t>Picture</a:t>
            </a:r>
          </a:p>
        </p:txBody>
      </p:sp>
      <p:sp>
        <p:nvSpPr>
          <p:cNvPr id="6" name="Picture Placeholder 5">
            <a:extLst>
              <a:ext uri="{FF2B5EF4-FFF2-40B4-BE49-F238E27FC236}">
                <a16:creationId xmlns:a16="http://schemas.microsoft.com/office/drawing/2014/main" id="{E789AAE1-E2C1-FFAA-08E9-99B303D0F4BD}"/>
              </a:ext>
            </a:extLst>
          </p:cNvPr>
          <p:cNvSpPr>
            <a:spLocks noGrp="1"/>
          </p:cNvSpPr>
          <p:nvPr>
            <p:ph type="pic" sz="quarter" idx="25"/>
          </p:nvPr>
        </p:nvSpPr>
        <p:spPr>
          <a:xfrm>
            <a:off x="6277038" y="2681867"/>
            <a:ext cx="5580000" cy="3447331"/>
          </a:xfrm>
        </p:spPr>
        <p:txBody>
          <a:bodyPr/>
          <a:lstStyle/>
          <a:p>
            <a:endParaRPr lang="en-US"/>
          </a:p>
        </p:txBody>
      </p:sp>
      <p:sp>
        <p:nvSpPr>
          <p:cNvPr id="5" name="Footer Placeholder 4">
            <a:extLst>
              <a:ext uri="{FF2B5EF4-FFF2-40B4-BE49-F238E27FC236}">
                <a16:creationId xmlns:a16="http://schemas.microsoft.com/office/drawing/2014/main" id="{D92CB871-7DDE-D3C3-AB4F-131D9264D7D5}"/>
              </a:ext>
            </a:extLst>
          </p:cNvPr>
          <p:cNvSpPr>
            <a:spLocks noGrp="1"/>
          </p:cNvSpPr>
          <p:nvPr>
            <p:ph type="ftr" sz="quarter" idx="27"/>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D6321B97-14B5-5AE2-0465-9C2195D4BB9C}"/>
              </a:ext>
            </a:extLst>
          </p:cNvPr>
          <p:cNvSpPr>
            <a:spLocks noGrp="1"/>
          </p:cNvSpPr>
          <p:nvPr>
            <p:ph type="dt" sz="half" idx="26"/>
          </p:nvPr>
        </p:nvSpPr>
        <p:spPr/>
        <p:txBody>
          <a:bodyPr/>
          <a:lstStyle/>
          <a:p>
            <a:fld id="{89BABFE8-D65A-AE4B-9D68-2A7AD1B5EA1A}"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416E1298-817F-7C20-B26A-C720835591EB}"/>
              </a:ext>
            </a:extLst>
          </p:cNvPr>
          <p:cNvSpPr>
            <a:spLocks noGrp="1"/>
          </p:cNvSpPr>
          <p:nvPr>
            <p:ph type="sldNum" sz="quarter" idx="28"/>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66515855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9914-426A-0FF8-1D2D-CAA1AB8DB5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W"/>
          </a:p>
        </p:txBody>
      </p:sp>
      <p:sp>
        <p:nvSpPr>
          <p:cNvPr id="3" name="Text Placeholder 2">
            <a:extLst>
              <a:ext uri="{FF2B5EF4-FFF2-40B4-BE49-F238E27FC236}">
                <a16:creationId xmlns:a16="http://schemas.microsoft.com/office/drawing/2014/main" id="{104799F9-A0CB-C7D9-24DA-2CB9FF08EC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FEC4A-8EBC-87F9-A110-24B99BF2B5B6}"/>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5" name="Footer Placeholder 4">
            <a:extLst>
              <a:ext uri="{FF2B5EF4-FFF2-40B4-BE49-F238E27FC236}">
                <a16:creationId xmlns:a16="http://schemas.microsoft.com/office/drawing/2014/main" id="{1AF8C7D4-239F-51DC-0D7C-B3E9E4C5E60F}"/>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559DE264-7C1D-0948-D393-273749CD2F3B}"/>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3187168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text and image">
    <p:spTree>
      <p:nvGrpSpPr>
        <p:cNvPr id="1" name=""/>
        <p:cNvGrpSpPr/>
        <p:nvPr/>
      </p:nvGrpSpPr>
      <p:grpSpPr>
        <a:xfrm>
          <a:off x="0" y="0"/>
          <a:ext cx="0" cy="0"/>
          <a:chOff x="0" y="0"/>
          <a:chExt cx="0" cy="0"/>
        </a:xfrm>
      </p:grpSpPr>
      <p:pic>
        <p:nvPicPr>
          <p:cNvPr id="6" name="Top dots banner">
            <a:extLst>
              <a:ext uri="{FF2B5EF4-FFF2-40B4-BE49-F238E27FC236}">
                <a16:creationId xmlns:a16="http://schemas.microsoft.com/office/drawing/2014/main" id="{88FE327C-8040-92D1-1D16-85D5FC508001}"/>
              </a:ext>
            </a:extLst>
          </p:cNvPr>
          <p:cNvPicPr>
            <a:picLocks noChangeAspect="1"/>
          </p:cNvPicPr>
          <p:nvPr userDrawn="1"/>
        </p:nvPicPr>
        <p:blipFill>
          <a:blip r:embed="rId2"/>
          <a:srcRect/>
          <a:stretch/>
        </p:blipFill>
        <p:spPr>
          <a:xfrm flipH="1">
            <a:off x="0"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7" name="Picture Placeholder 13">
            <a:extLst>
              <a:ext uri="{FF2B5EF4-FFF2-40B4-BE49-F238E27FC236}">
                <a16:creationId xmlns:a16="http://schemas.microsoft.com/office/drawing/2014/main" id="{5620E4EA-3021-C076-5A37-DD8AD6CABF7A}"/>
              </a:ext>
            </a:extLst>
          </p:cNvPr>
          <p:cNvSpPr>
            <a:spLocks noGrp="1"/>
          </p:cNvSpPr>
          <p:nvPr>
            <p:ph type="pic" sz="quarter" idx="13" hasCustomPrompt="1"/>
          </p:nvPr>
        </p:nvSpPr>
        <p:spPr>
          <a:xfrm>
            <a:off x="10337401" y="174568"/>
            <a:ext cx="1512000" cy="2160000"/>
          </a:xfrm>
          <a:solidFill>
            <a:schemeClr val="accent3"/>
          </a:solidFill>
          <a:effectLst/>
        </p:spPr>
        <p:txBody>
          <a:bodyPr anchor="ctr" anchorCtr="0"/>
          <a:lstStyle>
            <a:lvl1pPr marL="0" indent="0">
              <a:buFontTx/>
              <a:buNone/>
              <a:defRPr/>
            </a:lvl1pPr>
          </a:lstStyle>
          <a:p>
            <a:r>
              <a:rPr lang="en-US" dirty="0"/>
              <a:t>Picture</a:t>
            </a:r>
          </a:p>
        </p:txBody>
      </p:sp>
      <p:sp>
        <p:nvSpPr>
          <p:cNvPr id="5" name="Picture Placeholder 3">
            <a:extLst>
              <a:ext uri="{FF2B5EF4-FFF2-40B4-BE49-F238E27FC236}">
                <a16:creationId xmlns:a16="http://schemas.microsoft.com/office/drawing/2014/main" id="{4281F293-12D3-A500-68A6-E02562113A88}"/>
              </a:ext>
            </a:extLst>
          </p:cNvPr>
          <p:cNvSpPr>
            <a:spLocks noGrp="1"/>
          </p:cNvSpPr>
          <p:nvPr>
            <p:ph type="pic" sz="quarter" idx="19"/>
          </p:nvPr>
        </p:nvSpPr>
        <p:spPr>
          <a:xfrm>
            <a:off x="6096000" y="2655883"/>
            <a:ext cx="5785200" cy="3520800"/>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lIns="90000" anchor="ctr" anchorCtr="0">
            <a:noAutofit/>
          </a:bodyPr>
          <a:lstStyle>
            <a:lvl1pPr marL="0" indent="0" algn="ctr">
              <a:buFontTx/>
              <a:buNone/>
              <a:defRPr/>
            </a:lvl1pPr>
          </a:lstStyle>
          <a:p>
            <a:endParaRPr lang="en-US"/>
          </a:p>
        </p:txBody>
      </p:sp>
      <p:sp>
        <p:nvSpPr>
          <p:cNvPr id="10" name="Footer Placeholder 9">
            <a:extLst>
              <a:ext uri="{FF2B5EF4-FFF2-40B4-BE49-F238E27FC236}">
                <a16:creationId xmlns:a16="http://schemas.microsoft.com/office/drawing/2014/main" id="{0CEEAA6F-B57D-AE82-97EA-EF1E76479395}"/>
              </a:ext>
            </a:extLst>
          </p:cNvPr>
          <p:cNvSpPr>
            <a:spLocks noGrp="1"/>
          </p:cNvSpPr>
          <p:nvPr>
            <p:ph type="ftr" sz="quarter" idx="21"/>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A5FED49B-27B7-9D06-EF6D-494ADF9277A2}"/>
              </a:ext>
            </a:extLst>
          </p:cNvPr>
          <p:cNvSpPr>
            <a:spLocks noGrp="1"/>
          </p:cNvSpPr>
          <p:nvPr>
            <p:ph type="dt" sz="half" idx="20"/>
          </p:nvPr>
        </p:nvSpPr>
        <p:spPr/>
        <p:txBody>
          <a:bodyPr/>
          <a:lstStyle/>
          <a:p>
            <a:fld id="{8C271877-520E-314D-8E74-80FF9A00D98E}" type="datetime4">
              <a:rPr lang="en-GB" smtClean="0"/>
              <a:t>25 January 2024</a:t>
            </a:fld>
            <a:endParaRPr lang="en-US" dirty="0"/>
          </a:p>
        </p:txBody>
      </p:sp>
      <p:sp>
        <p:nvSpPr>
          <p:cNvPr id="11" name="Slide Number Placeholder 10">
            <a:extLst>
              <a:ext uri="{FF2B5EF4-FFF2-40B4-BE49-F238E27FC236}">
                <a16:creationId xmlns:a16="http://schemas.microsoft.com/office/drawing/2014/main" id="{144BA171-5A2F-D2E9-46B9-615C57419511}"/>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2076468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and image box">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13D4114C-0A2A-F55E-4969-9C4199882FAF}"/>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6" name="Text Placeholder 5">
            <a:extLst>
              <a:ext uri="{FF2B5EF4-FFF2-40B4-BE49-F238E27FC236}">
                <a16:creationId xmlns:a16="http://schemas.microsoft.com/office/drawing/2014/main" id="{14D4939B-52CC-DE27-689D-782A2D3FF624}"/>
              </a:ext>
            </a:extLst>
          </p:cNvPr>
          <p:cNvSpPr>
            <a:spLocks noGrp="1"/>
          </p:cNvSpPr>
          <p:nvPr>
            <p:ph type="body" sz="quarter" idx="27"/>
          </p:nvPr>
        </p:nvSpPr>
        <p:spPr>
          <a:xfrm>
            <a:off x="371474" y="5243431"/>
            <a:ext cx="11485563" cy="1208348"/>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8" name="Picture Placeholder 3">
            <a:extLst>
              <a:ext uri="{FF2B5EF4-FFF2-40B4-BE49-F238E27FC236}">
                <a16:creationId xmlns:a16="http://schemas.microsoft.com/office/drawing/2014/main" id="{20F86D72-C440-EC08-2039-CECF1EAF4FB8}"/>
              </a:ext>
            </a:extLst>
          </p:cNvPr>
          <p:cNvSpPr>
            <a:spLocks noGrp="1"/>
          </p:cNvSpPr>
          <p:nvPr>
            <p:ph type="pic" sz="quarter" idx="19"/>
          </p:nvPr>
        </p:nvSpPr>
        <p:spPr>
          <a:xfrm>
            <a:off x="3362150" y="1567319"/>
            <a:ext cx="5785200" cy="3520800"/>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lIns="90000" anchor="ctr" anchorCtr="0">
            <a:noAutofit/>
          </a:bodyPr>
          <a:lstStyle>
            <a:lvl1pPr marL="0" indent="0" algn="ctr">
              <a:buFontTx/>
              <a:buNone/>
              <a:defRPr/>
            </a:lvl1pPr>
          </a:lstStyle>
          <a:p>
            <a:endParaRPr lang="en-US"/>
          </a:p>
        </p:txBody>
      </p:sp>
      <p:sp>
        <p:nvSpPr>
          <p:cNvPr id="9" name="Picture Placeholder 13">
            <a:extLst>
              <a:ext uri="{FF2B5EF4-FFF2-40B4-BE49-F238E27FC236}">
                <a16:creationId xmlns:a16="http://schemas.microsoft.com/office/drawing/2014/main" id="{E6B230DD-EFBB-C799-B460-975A318CA969}"/>
              </a:ext>
            </a:extLst>
          </p:cNvPr>
          <p:cNvSpPr>
            <a:spLocks noGrp="1"/>
          </p:cNvSpPr>
          <p:nvPr>
            <p:ph type="pic" sz="quarter" idx="13" hasCustomPrompt="1"/>
          </p:nvPr>
        </p:nvSpPr>
        <p:spPr>
          <a:xfrm>
            <a:off x="10337401" y="174568"/>
            <a:ext cx="1512000" cy="2160000"/>
          </a:xfrm>
          <a:solidFill>
            <a:schemeClr val="accent3">
              <a:lumMod val="20000"/>
              <a:lumOff val="80000"/>
            </a:schemeClr>
          </a:solidFill>
          <a:effectLst/>
        </p:spPr>
        <p:txBody>
          <a:bodyPr anchor="ctr" anchorCtr="0"/>
          <a:lstStyle>
            <a:lvl1pPr marL="0" indent="0">
              <a:buFontTx/>
              <a:buNone/>
              <a:defRPr/>
            </a:lvl1pPr>
          </a:lstStyle>
          <a:p>
            <a:r>
              <a:rPr lang="en-US" dirty="0"/>
              <a:t>Picture</a:t>
            </a:r>
          </a:p>
        </p:txBody>
      </p:sp>
      <p:sp>
        <p:nvSpPr>
          <p:cNvPr id="10" name="Footer Placeholder 9">
            <a:extLst>
              <a:ext uri="{FF2B5EF4-FFF2-40B4-BE49-F238E27FC236}">
                <a16:creationId xmlns:a16="http://schemas.microsoft.com/office/drawing/2014/main" id="{31F9DC94-DF8C-4B03-4A6D-8010B99BE854}"/>
              </a:ext>
            </a:extLst>
          </p:cNvPr>
          <p:cNvSpPr>
            <a:spLocks noGrp="1"/>
          </p:cNvSpPr>
          <p:nvPr>
            <p:ph type="ftr" sz="quarter" idx="29"/>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F3A1E042-2065-C404-51F7-6CD5E722788A}"/>
              </a:ext>
            </a:extLst>
          </p:cNvPr>
          <p:cNvSpPr>
            <a:spLocks noGrp="1"/>
          </p:cNvSpPr>
          <p:nvPr>
            <p:ph type="dt" sz="half" idx="28"/>
          </p:nvPr>
        </p:nvSpPr>
        <p:spPr/>
        <p:txBody>
          <a:bodyPr/>
          <a:lstStyle/>
          <a:p>
            <a:fld id="{5667172E-D1FD-0646-BE92-C6F9B93C05CA}" type="datetime4">
              <a:rPr lang="en-GB" smtClean="0"/>
              <a:t>25 January 2024</a:t>
            </a:fld>
            <a:endParaRPr lang="en-US" dirty="0"/>
          </a:p>
        </p:txBody>
      </p:sp>
      <p:sp>
        <p:nvSpPr>
          <p:cNvPr id="11" name="Slide Number Placeholder 10">
            <a:extLst>
              <a:ext uri="{FF2B5EF4-FFF2-40B4-BE49-F238E27FC236}">
                <a16:creationId xmlns:a16="http://schemas.microsoft.com/office/drawing/2014/main" id="{1DF685AB-FD4C-B3C6-D912-361E262C0C02}"/>
              </a:ext>
            </a:extLst>
          </p:cNvPr>
          <p:cNvSpPr>
            <a:spLocks noGrp="1"/>
          </p:cNvSpPr>
          <p:nvPr>
            <p:ph type="sldNum" sz="quarter" idx="3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67349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with photo">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86BF03A-0A9A-650A-CA3F-D9C3B2F5F0B2}"/>
              </a:ext>
            </a:extLst>
          </p:cNvPr>
          <p:cNvSpPr>
            <a:spLocks noGrp="1"/>
          </p:cNvSpPr>
          <p:nvPr>
            <p:ph type="pic" sz="quarter" idx="21" hasCustomPrompt="1"/>
          </p:nvPr>
        </p:nvSpPr>
        <p:spPr>
          <a:xfrm>
            <a:off x="0" y="-71250"/>
            <a:ext cx="12193200" cy="6663212"/>
          </a:xfrm>
          <a:solidFill>
            <a:schemeClr val="accent3"/>
          </a:solidFill>
        </p:spPr>
        <p:txBody>
          <a:bodyPr lIns="90000" anchor="ctr" anchorCtr="0"/>
          <a:lstStyle>
            <a:lvl1pPr marL="0" indent="0" algn="ctr">
              <a:buFontTx/>
              <a:buNone/>
              <a:defRPr/>
            </a:lvl1pPr>
          </a:lstStyle>
          <a:p>
            <a:r>
              <a:rPr lang="en-US" dirty="0"/>
              <a:t>Picture</a:t>
            </a:r>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14" name="Picture Placeholder 13">
            <a:extLst>
              <a:ext uri="{FF2B5EF4-FFF2-40B4-BE49-F238E27FC236}">
                <a16:creationId xmlns:a16="http://schemas.microsoft.com/office/drawing/2014/main" id="{0F094D77-F63F-9B51-D82C-67D272E3312F}"/>
              </a:ext>
            </a:extLst>
          </p:cNvPr>
          <p:cNvSpPr>
            <a:spLocks noGrp="1"/>
          </p:cNvSpPr>
          <p:nvPr>
            <p:ph type="pic" sz="quarter" idx="13" hasCustomPrompt="1"/>
          </p:nvPr>
        </p:nvSpPr>
        <p:spPr>
          <a:xfrm>
            <a:off x="10337401" y="174568"/>
            <a:ext cx="1512000" cy="2160000"/>
          </a:xfrm>
          <a:solidFill>
            <a:schemeClr val="accent3">
              <a:lumMod val="20000"/>
              <a:lumOff val="80000"/>
            </a:schemeClr>
          </a:solidFill>
          <a:effectLst/>
        </p:spPr>
        <p:txBody>
          <a:bodyPr anchor="ctr" anchorCtr="0"/>
          <a:lstStyle>
            <a:lvl1pPr marL="0" indent="0">
              <a:buFontTx/>
              <a:buNone/>
              <a:defRPr/>
            </a:lvl1pPr>
          </a:lstStyle>
          <a:p>
            <a:r>
              <a:rPr lang="en-US" dirty="0"/>
              <a:t>Picture</a:t>
            </a:r>
          </a:p>
        </p:txBody>
      </p:sp>
      <p:sp>
        <p:nvSpPr>
          <p:cNvPr id="5" name="Footer Placeholder 4">
            <a:extLst>
              <a:ext uri="{FF2B5EF4-FFF2-40B4-BE49-F238E27FC236}">
                <a16:creationId xmlns:a16="http://schemas.microsoft.com/office/drawing/2014/main" id="{F09D3A2E-84D3-8712-11D5-280010BCCD2F}"/>
              </a:ext>
            </a:extLst>
          </p:cNvPr>
          <p:cNvSpPr>
            <a:spLocks noGrp="1"/>
          </p:cNvSpPr>
          <p:nvPr>
            <p:ph type="ftr" sz="quarter" idx="23"/>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6914B5ED-13E3-AB80-D016-8D21080D0EC7}"/>
              </a:ext>
            </a:extLst>
          </p:cNvPr>
          <p:cNvSpPr>
            <a:spLocks noGrp="1"/>
          </p:cNvSpPr>
          <p:nvPr>
            <p:ph type="dt" sz="half" idx="22"/>
          </p:nvPr>
        </p:nvSpPr>
        <p:spPr/>
        <p:txBody>
          <a:bodyPr/>
          <a:lstStyle/>
          <a:p>
            <a:fld id="{02BF01B9-E825-214A-A0F4-296D43DED589}" type="datetime4">
              <a:rPr lang="en-GB" smtClean="0"/>
              <a:t>25 January 2024</a:t>
            </a:fld>
            <a:endParaRPr lang="en-US" dirty="0"/>
          </a:p>
        </p:txBody>
      </p:sp>
      <p:sp>
        <p:nvSpPr>
          <p:cNvPr id="6" name="Slide Number Placeholder 5">
            <a:extLst>
              <a:ext uri="{FF2B5EF4-FFF2-40B4-BE49-F238E27FC236}">
                <a16:creationId xmlns:a16="http://schemas.microsoft.com/office/drawing/2014/main" id="{89163ABD-8E7D-3221-C3C7-7A94B54B147B}"/>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2796044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ol intro p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FB4CA0E-232C-D8C4-E905-7DD6DE4D7476}"/>
              </a:ext>
            </a:extLst>
          </p:cNvPr>
          <p:cNvSpPr>
            <a:spLocks noGrp="1"/>
          </p:cNvSpPr>
          <p:nvPr>
            <p:ph type="pic" sz="quarter" idx="13" hasCustomPrompt="1"/>
          </p:nvPr>
        </p:nvSpPr>
        <p:spPr>
          <a:xfrm>
            <a:off x="0" y="-71250"/>
            <a:ext cx="12193200" cy="6663212"/>
          </a:xfrm>
          <a:solidFill>
            <a:schemeClr val="accent3">
              <a:lumMod val="40000"/>
              <a:lumOff val="60000"/>
            </a:schemeClr>
          </a:solidFill>
        </p:spPr>
        <p:txBody>
          <a:bodyPr lIns="90000" anchor="ctr" anchorCtr="0"/>
          <a:lstStyle>
            <a:lvl1pPr marL="0" indent="0" algn="ctr">
              <a:buFontTx/>
              <a:buNone/>
              <a:defRPr/>
            </a:lvl1pPr>
          </a:lstStyle>
          <a:p>
            <a:r>
              <a:rPr lang="en-US" dirty="0"/>
              <a:t>Picture</a:t>
            </a:r>
          </a:p>
        </p:txBody>
      </p:sp>
      <p:pic>
        <p:nvPicPr>
          <p:cNvPr id="5" name="Top dots banner">
            <a:extLst>
              <a:ext uri="{FF2B5EF4-FFF2-40B4-BE49-F238E27FC236}">
                <a16:creationId xmlns:a16="http://schemas.microsoft.com/office/drawing/2014/main" id="{3F1AB194-7D4A-5264-0A98-986758483AAA}"/>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1800000" tIns="54000" rIns="360000" bIns="54000"/>
          <a:lstStyle>
            <a:lvl1pPr>
              <a:defRPr>
                <a:solidFill>
                  <a:schemeClr val="bg1"/>
                </a:solidFill>
              </a:defRPr>
            </a:lvl1pPr>
          </a:lstStyle>
          <a:p>
            <a:r>
              <a:rPr lang="en-GB" dirty="0"/>
              <a:t>Click to edit Master title style</a:t>
            </a:r>
            <a:endParaRPr lang="en-US" dirty="0"/>
          </a:p>
        </p:txBody>
      </p:sp>
      <p:sp>
        <p:nvSpPr>
          <p:cNvPr id="4" name="Picture Placeholder 13">
            <a:extLst>
              <a:ext uri="{FF2B5EF4-FFF2-40B4-BE49-F238E27FC236}">
                <a16:creationId xmlns:a16="http://schemas.microsoft.com/office/drawing/2014/main" id="{79CBA0D7-515C-4E8A-D032-7671E1D84EB3}"/>
              </a:ext>
            </a:extLst>
          </p:cNvPr>
          <p:cNvSpPr>
            <a:spLocks noGrp="1"/>
          </p:cNvSpPr>
          <p:nvPr>
            <p:ph type="pic" sz="quarter" idx="21"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3" name="Footer Placeholder 2">
            <a:extLst>
              <a:ext uri="{FF2B5EF4-FFF2-40B4-BE49-F238E27FC236}">
                <a16:creationId xmlns:a16="http://schemas.microsoft.com/office/drawing/2014/main" id="{802F61D2-3E2E-AB75-A18A-4E9C3AFFA66F}"/>
              </a:ext>
            </a:extLst>
          </p:cNvPr>
          <p:cNvSpPr>
            <a:spLocks noGrp="1"/>
          </p:cNvSpPr>
          <p:nvPr>
            <p:ph type="ftr" sz="quarter" idx="15"/>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4EB15CF7-CFF1-1898-5579-A4F2BAAEDBDB}"/>
              </a:ext>
            </a:extLst>
          </p:cNvPr>
          <p:cNvSpPr>
            <a:spLocks noGrp="1"/>
          </p:cNvSpPr>
          <p:nvPr>
            <p:ph type="dt" sz="half" idx="14"/>
          </p:nvPr>
        </p:nvSpPr>
        <p:spPr/>
        <p:txBody>
          <a:bodyPr/>
          <a:lstStyle/>
          <a:p>
            <a:fld id="{3D0564AC-A5B6-E444-BB86-3A8EE6CBE0C4}" type="datetime4">
              <a:rPr lang="en-GB" smtClean="0"/>
              <a:t>25 January 2024</a:t>
            </a:fld>
            <a:endParaRPr lang="en-US" dirty="0"/>
          </a:p>
        </p:txBody>
      </p:sp>
      <p:sp>
        <p:nvSpPr>
          <p:cNvPr id="7" name="Slide Number Placeholder 6">
            <a:extLst>
              <a:ext uri="{FF2B5EF4-FFF2-40B4-BE49-F238E27FC236}">
                <a16:creationId xmlns:a16="http://schemas.microsoft.com/office/drawing/2014/main" id="{12EB01B4-E14E-9D6F-277A-F77254E532B1}"/>
              </a:ext>
            </a:extLst>
          </p:cNvPr>
          <p:cNvSpPr>
            <a:spLocks noGrp="1"/>
          </p:cNvSpPr>
          <p:nvPr>
            <p:ph type="sldNum" sz="quarter" idx="16"/>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648888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ol slide single heading">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F770F828-780C-5CF4-EC44-A44BD88C7F83}"/>
              </a:ext>
            </a:extLst>
          </p:cNvPr>
          <p:cNvSpPr>
            <a:spLocks noGrp="1"/>
          </p:cNvSpPr>
          <p:nvPr>
            <p:ph type="body" sz="quarter" idx="13"/>
          </p:nvPr>
        </p:nvSpPr>
        <p:spPr>
          <a:xfrm>
            <a:off x="371474" y="1440000"/>
            <a:ext cx="11485563" cy="467014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4" name="Picture Placeholder 13">
            <a:extLst>
              <a:ext uri="{FF2B5EF4-FFF2-40B4-BE49-F238E27FC236}">
                <a16:creationId xmlns:a16="http://schemas.microsoft.com/office/drawing/2014/main" id="{115A7A7F-24DD-1CEF-A546-5E05F860EF89}"/>
              </a:ext>
            </a:extLst>
          </p:cNvPr>
          <p:cNvSpPr>
            <a:spLocks noGrp="1"/>
          </p:cNvSpPr>
          <p:nvPr>
            <p:ph type="pic" sz="quarter" idx="21"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15" name="Footer Placeholder 14">
            <a:extLst>
              <a:ext uri="{FF2B5EF4-FFF2-40B4-BE49-F238E27FC236}">
                <a16:creationId xmlns:a16="http://schemas.microsoft.com/office/drawing/2014/main" id="{ABC8269F-2D00-EF09-37E2-4ADA986A04F4}"/>
              </a:ext>
            </a:extLst>
          </p:cNvPr>
          <p:cNvSpPr>
            <a:spLocks noGrp="1"/>
          </p:cNvSpPr>
          <p:nvPr>
            <p:ph type="ftr" sz="quarter" idx="15"/>
          </p:nvPr>
        </p:nvSpPr>
        <p:spPr/>
        <p:txBody>
          <a:bodyPr/>
          <a:lstStyle/>
          <a:p>
            <a:r>
              <a:rPr lang="en-US"/>
              <a:t>CATS TRAINING: Module X Title of module</a:t>
            </a:r>
            <a:endParaRPr lang="en-US" dirty="0"/>
          </a:p>
        </p:txBody>
      </p:sp>
      <p:sp>
        <p:nvSpPr>
          <p:cNvPr id="14" name="Date Placeholder 13">
            <a:extLst>
              <a:ext uri="{FF2B5EF4-FFF2-40B4-BE49-F238E27FC236}">
                <a16:creationId xmlns:a16="http://schemas.microsoft.com/office/drawing/2014/main" id="{216198FF-7437-2FB5-A615-0D19A9224A10}"/>
              </a:ext>
            </a:extLst>
          </p:cNvPr>
          <p:cNvSpPr>
            <a:spLocks noGrp="1"/>
          </p:cNvSpPr>
          <p:nvPr>
            <p:ph type="dt" sz="half" idx="14"/>
          </p:nvPr>
        </p:nvSpPr>
        <p:spPr/>
        <p:txBody>
          <a:bodyPr/>
          <a:lstStyle/>
          <a:p>
            <a:fld id="{CDE41459-D7F0-194A-B569-CC6BAF0472FA}" type="datetime4">
              <a:rPr lang="en-GB" smtClean="0"/>
              <a:t>25 January 2024</a:t>
            </a:fld>
            <a:endParaRPr lang="en-US" dirty="0"/>
          </a:p>
        </p:txBody>
      </p:sp>
      <p:sp>
        <p:nvSpPr>
          <p:cNvPr id="16" name="Slide Number Placeholder 15">
            <a:extLst>
              <a:ext uri="{FF2B5EF4-FFF2-40B4-BE49-F238E27FC236}">
                <a16:creationId xmlns:a16="http://schemas.microsoft.com/office/drawing/2014/main" id="{FBA210D2-4EF5-BE52-DE02-DB869C9151BD}"/>
              </a:ext>
            </a:extLst>
          </p:cNvPr>
          <p:cNvSpPr>
            <a:spLocks noGrp="1"/>
          </p:cNvSpPr>
          <p:nvPr>
            <p:ph type="sldNum" sz="quarter" idx="16"/>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6690335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ol slide text only">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B02724F7-F25E-87C0-4090-769D2893DA02}"/>
              </a:ext>
            </a:extLst>
          </p:cNvPr>
          <p:cNvSpPr>
            <a:spLocks noGrp="1"/>
          </p:cNvSpPr>
          <p:nvPr>
            <p:ph type="body" sz="quarter" idx="17"/>
          </p:nvPr>
        </p:nvSpPr>
        <p:spPr>
          <a:xfrm>
            <a:off x="371474" y="2160001"/>
            <a:ext cx="11485563" cy="3969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D821F8E6-C818-B686-43F4-E4315FFA1605}"/>
              </a:ext>
            </a:extLst>
          </p:cNvPr>
          <p:cNvSpPr>
            <a:spLocks noGrp="1"/>
          </p:cNvSpPr>
          <p:nvPr>
            <p:ph type="body" sz="quarter" idx="13"/>
          </p:nvPr>
        </p:nvSpPr>
        <p:spPr>
          <a:xfrm>
            <a:off x="371475" y="1440000"/>
            <a:ext cx="11449049" cy="712788"/>
          </a:xfrm>
        </p:spPr>
        <p:txBody>
          <a:bodyPr/>
          <a:lstStyle>
            <a:lvl1pPr marL="0" indent="0">
              <a:buFontTx/>
              <a:buNone/>
              <a:defRPr sz="3200" b="1"/>
            </a:lvl1pPr>
          </a:lstStyle>
          <a:p>
            <a:pPr lvl="0"/>
            <a:r>
              <a:rPr lang="en-GB" dirty="0"/>
              <a:t>Click to edit Master text styles</a:t>
            </a:r>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6" name="Picture Placeholder 13">
            <a:extLst>
              <a:ext uri="{FF2B5EF4-FFF2-40B4-BE49-F238E27FC236}">
                <a16:creationId xmlns:a16="http://schemas.microsoft.com/office/drawing/2014/main" id="{EE586A5A-FCD4-A4BC-FF6C-8799536C7735}"/>
              </a:ext>
            </a:extLst>
          </p:cNvPr>
          <p:cNvSpPr>
            <a:spLocks noGrp="1"/>
          </p:cNvSpPr>
          <p:nvPr>
            <p:ph type="pic" sz="quarter" idx="21"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7" name="Footer Placeholder 6">
            <a:extLst>
              <a:ext uri="{FF2B5EF4-FFF2-40B4-BE49-F238E27FC236}">
                <a16:creationId xmlns:a16="http://schemas.microsoft.com/office/drawing/2014/main" id="{2CAC29DE-B049-A06E-9E66-76C6A04FA056}"/>
              </a:ext>
            </a:extLst>
          </p:cNvPr>
          <p:cNvSpPr>
            <a:spLocks noGrp="1"/>
          </p:cNvSpPr>
          <p:nvPr>
            <p:ph type="ftr" sz="quarter" idx="23"/>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4076084C-2CE0-0BD5-29CC-206188E4399F}"/>
              </a:ext>
            </a:extLst>
          </p:cNvPr>
          <p:cNvSpPr>
            <a:spLocks noGrp="1"/>
          </p:cNvSpPr>
          <p:nvPr>
            <p:ph type="dt" sz="half" idx="22"/>
          </p:nvPr>
        </p:nvSpPr>
        <p:spPr/>
        <p:txBody>
          <a:bodyPr/>
          <a:lstStyle/>
          <a:p>
            <a:fld id="{1B61E871-3FB5-5B42-A978-0213A583AC59}" type="datetime4">
              <a:rPr lang="en-GB" smtClean="0"/>
              <a:t>25 January 2024</a:t>
            </a:fld>
            <a:endParaRPr lang="en-US" dirty="0"/>
          </a:p>
        </p:txBody>
      </p:sp>
      <p:sp>
        <p:nvSpPr>
          <p:cNvPr id="8" name="Slide Number Placeholder 7">
            <a:extLst>
              <a:ext uri="{FF2B5EF4-FFF2-40B4-BE49-F238E27FC236}">
                <a16:creationId xmlns:a16="http://schemas.microsoft.com/office/drawing/2014/main" id="{FAD2DD98-6B4C-9F22-4556-E0D91C6342EB}"/>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24039478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ol slide 2 column content">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0061EFA9-AD2D-4E11-39BB-3DE5FD67C47C}"/>
              </a:ext>
            </a:extLst>
          </p:cNvPr>
          <p:cNvSpPr>
            <a:spLocks noGrp="1"/>
          </p:cNvSpPr>
          <p:nvPr>
            <p:ph type="body" sz="quarter" idx="21"/>
          </p:nvPr>
        </p:nvSpPr>
        <p:spPr>
          <a:xfrm>
            <a:off x="6301797" y="1440000"/>
            <a:ext cx="5542943" cy="4670148"/>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Picture Placeholder 13">
            <a:extLst>
              <a:ext uri="{FF2B5EF4-FFF2-40B4-BE49-F238E27FC236}">
                <a16:creationId xmlns:a16="http://schemas.microsoft.com/office/drawing/2014/main" id="{3E4EDB8F-31A4-81A0-6202-BD5E918F78CF}"/>
              </a:ext>
            </a:extLst>
          </p:cNvPr>
          <p:cNvSpPr>
            <a:spLocks noGrp="1"/>
          </p:cNvSpPr>
          <p:nvPr>
            <p:ph type="pic" sz="quarter" idx="25"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10" name="Footer Placeholder 9">
            <a:extLst>
              <a:ext uri="{FF2B5EF4-FFF2-40B4-BE49-F238E27FC236}">
                <a16:creationId xmlns:a16="http://schemas.microsoft.com/office/drawing/2014/main" id="{BC13FBCB-67D6-2075-6262-64DEE3F61F89}"/>
              </a:ext>
            </a:extLst>
          </p:cNvPr>
          <p:cNvSpPr>
            <a:spLocks noGrp="1"/>
          </p:cNvSpPr>
          <p:nvPr>
            <p:ph type="ftr" sz="quarter" idx="27"/>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F66C6DE2-9217-889A-3945-B971A63E10A8}"/>
              </a:ext>
            </a:extLst>
          </p:cNvPr>
          <p:cNvSpPr>
            <a:spLocks noGrp="1"/>
          </p:cNvSpPr>
          <p:nvPr>
            <p:ph type="dt" sz="half" idx="26"/>
          </p:nvPr>
        </p:nvSpPr>
        <p:spPr/>
        <p:txBody>
          <a:bodyPr/>
          <a:lstStyle/>
          <a:p>
            <a:fld id="{9D8E3644-7A88-094F-98C2-253E9339DC3F}" type="datetime4">
              <a:rPr lang="en-GB" smtClean="0"/>
              <a:t>25 January 2024</a:t>
            </a:fld>
            <a:endParaRPr lang="en-US" dirty="0"/>
          </a:p>
        </p:txBody>
      </p:sp>
      <p:sp>
        <p:nvSpPr>
          <p:cNvPr id="12" name="Slide Number Placeholder 11">
            <a:extLst>
              <a:ext uri="{FF2B5EF4-FFF2-40B4-BE49-F238E27FC236}">
                <a16:creationId xmlns:a16="http://schemas.microsoft.com/office/drawing/2014/main" id="{37DF69C3-EC19-35DE-99F0-CD9724C3DB03}"/>
              </a:ext>
            </a:extLst>
          </p:cNvPr>
          <p:cNvSpPr>
            <a:spLocks noGrp="1"/>
          </p:cNvSpPr>
          <p:nvPr>
            <p:ph type="sldNum" sz="quarter" idx="28"/>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4608780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ol slide 1 pic single heading">
    <p:spTree>
      <p:nvGrpSpPr>
        <p:cNvPr id="1" name=""/>
        <p:cNvGrpSpPr/>
        <p:nvPr/>
      </p:nvGrpSpPr>
      <p:grpSpPr>
        <a:xfrm>
          <a:off x="0" y="0"/>
          <a:ext cx="0" cy="0"/>
          <a:chOff x="0" y="0"/>
          <a:chExt cx="0" cy="0"/>
        </a:xfrm>
      </p:grpSpPr>
      <p:pic>
        <p:nvPicPr>
          <p:cNvPr id="6" name="Top dots banner">
            <a:extLst>
              <a:ext uri="{FF2B5EF4-FFF2-40B4-BE49-F238E27FC236}">
                <a16:creationId xmlns:a16="http://schemas.microsoft.com/office/drawing/2014/main" id="{88FE327C-8040-92D1-1D16-85D5FC508001}"/>
              </a:ext>
            </a:extLst>
          </p:cNvPr>
          <p:cNvPicPr>
            <a:picLocks noChangeAspect="1"/>
          </p:cNvPicPr>
          <p:nvPr userDrawn="1"/>
        </p:nvPicPr>
        <p:blipFill>
          <a:blip r:embed="rId2"/>
          <a:srcRect/>
          <a:stretch/>
        </p:blipFill>
        <p:spPr>
          <a:xfrm flipH="1">
            <a:off x="0" y="0"/>
            <a:ext cx="12192000" cy="711200"/>
          </a:xfrm>
          <a:prstGeom prst="rect">
            <a:avLst/>
          </a:prstGeom>
        </p:spPr>
      </p:pic>
      <p:sp>
        <p:nvSpPr>
          <p:cNvPr id="19" name="Text Placeholder 4">
            <a:extLst>
              <a:ext uri="{FF2B5EF4-FFF2-40B4-BE49-F238E27FC236}">
                <a16:creationId xmlns:a16="http://schemas.microsoft.com/office/drawing/2014/main" id="{9F1E18FD-1C8C-2D4A-8FB0-5C4599191B5D}"/>
              </a:ext>
            </a:extLst>
          </p:cNvPr>
          <p:cNvSpPr>
            <a:spLocks noGrp="1"/>
          </p:cNvSpPr>
          <p:nvPr>
            <p:ph type="body" sz="quarter" idx="17"/>
          </p:nvPr>
        </p:nvSpPr>
        <p:spPr>
          <a:xfrm>
            <a:off x="371474" y="1620000"/>
            <a:ext cx="5724525" cy="4380164"/>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14">
            <a:extLst>
              <a:ext uri="{FF2B5EF4-FFF2-40B4-BE49-F238E27FC236}">
                <a16:creationId xmlns:a16="http://schemas.microsoft.com/office/drawing/2014/main" id="{D5CF1E5B-9D69-886F-A7F2-95CC3164E83A}"/>
              </a:ext>
            </a:extLst>
          </p:cNvPr>
          <p:cNvSpPr>
            <a:spLocks noGrp="1"/>
          </p:cNvSpPr>
          <p:nvPr>
            <p:ph type="pic" sz="quarter" idx="25"/>
          </p:nvPr>
        </p:nvSpPr>
        <p:spPr>
          <a:xfrm>
            <a:off x="7335073" y="360000"/>
            <a:ext cx="4500723" cy="5816791"/>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21" name="Picture Placeholder 13">
            <a:extLst>
              <a:ext uri="{FF2B5EF4-FFF2-40B4-BE49-F238E27FC236}">
                <a16:creationId xmlns:a16="http://schemas.microsoft.com/office/drawing/2014/main" id="{54DBDBC5-AD91-975C-AC17-24E6FD598A37}"/>
              </a:ext>
            </a:extLst>
          </p:cNvPr>
          <p:cNvSpPr>
            <a:spLocks noGrp="1"/>
          </p:cNvSpPr>
          <p:nvPr>
            <p:ph type="pic" sz="quarter" idx="13"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5" name="Footer Placeholder 4">
            <a:extLst>
              <a:ext uri="{FF2B5EF4-FFF2-40B4-BE49-F238E27FC236}">
                <a16:creationId xmlns:a16="http://schemas.microsoft.com/office/drawing/2014/main" id="{7E768EFE-3879-61A6-6283-D2A34BF0664E}"/>
              </a:ext>
            </a:extLst>
          </p:cNvPr>
          <p:cNvSpPr>
            <a:spLocks noGrp="1"/>
          </p:cNvSpPr>
          <p:nvPr>
            <p:ph type="ftr" sz="quarter" idx="27"/>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24543255-6244-7DE9-F732-21AA59B70294}"/>
              </a:ext>
            </a:extLst>
          </p:cNvPr>
          <p:cNvSpPr>
            <a:spLocks noGrp="1"/>
          </p:cNvSpPr>
          <p:nvPr>
            <p:ph type="dt" sz="half" idx="26"/>
          </p:nvPr>
        </p:nvSpPr>
        <p:spPr/>
        <p:txBody>
          <a:bodyPr/>
          <a:lstStyle/>
          <a:p>
            <a:fld id="{0FDDBB15-0044-2D4F-977B-7CB437092873}" type="datetime4">
              <a:rPr lang="en-GB" smtClean="0"/>
              <a:t>25 January 2024</a:t>
            </a:fld>
            <a:endParaRPr lang="en-US" dirty="0"/>
          </a:p>
        </p:txBody>
      </p:sp>
      <p:sp>
        <p:nvSpPr>
          <p:cNvPr id="7" name="Slide Number Placeholder 6">
            <a:extLst>
              <a:ext uri="{FF2B5EF4-FFF2-40B4-BE49-F238E27FC236}">
                <a16:creationId xmlns:a16="http://schemas.microsoft.com/office/drawing/2014/main" id="{FC9A4274-B6EC-DA67-4C0E-1159B4D317A9}"/>
              </a:ext>
            </a:extLst>
          </p:cNvPr>
          <p:cNvSpPr>
            <a:spLocks noGrp="1"/>
          </p:cNvSpPr>
          <p:nvPr>
            <p:ph type="sldNum" sz="quarter" idx="28"/>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55859774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ol slide 1 pic doub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5" name="Text Placeholder 5">
            <a:extLst>
              <a:ext uri="{FF2B5EF4-FFF2-40B4-BE49-F238E27FC236}">
                <a16:creationId xmlns:a16="http://schemas.microsoft.com/office/drawing/2014/main" id="{E0A296DC-CC34-B453-7C7A-D47D74604B3A}"/>
              </a:ext>
            </a:extLst>
          </p:cNvPr>
          <p:cNvSpPr>
            <a:spLocks noGrp="1"/>
          </p:cNvSpPr>
          <p:nvPr>
            <p:ph type="body" sz="quarter" idx="18"/>
          </p:nvPr>
        </p:nvSpPr>
        <p:spPr>
          <a:xfrm>
            <a:off x="371475" y="2105247"/>
            <a:ext cx="5723999" cy="40037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Picture Placeholder 14">
            <a:extLst>
              <a:ext uri="{FF2B5EF4-FFF2-40B4-BE49-F238E27FC236}">
                <a16:creationId xmlns:a16="http://schemas.microsoft.com/office/drawing/2014/main" id="{B34E6B60-DE47-7237-0D3A-30ECEE1493BB}"/>
              </a:ext>
            </a:extLst>
          </p:cNvPr>
          <p:cNvSpPr>
            <a:spLocks noGrp="1"/>
          </p:cNvSpPr>
          <p:nvPr>
            <p:ph type="pic" sz="quarter" idx="22"/>
          </p:nvPr>
        </p:nvSpPr>
        <p:spPr>
          <a:xfrm>
            <a:off x="7335073" y="360000"/>
            <a:ext cx="4500723" cy="5816791"/>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1" name="Title 1">
            <a:extLst>
              <a:ext uri="{FF2B5EF4-FFF2-40B4-BE49-F238E27FC236}">
                <a16:creationId xmlns:a16="http://schemas.microsoft.com/office/drawing/2014/main" id="{F23CC66C-CD38-E47C-EDD0-665B41AE0152}"/>
              </a:ext>
            </a:extLst>
          </p:cNvPr>
          <p:cNvSpPr>
            <a:spLocks noGrp="1"/>
          </p:cNvSpPr>
          <p:nvPr>
            <p:ph type="title"/>
          </p:nvPr>
        </p:nvSpPr>
        <p:spPr>
          <a:xfrm>
            <a:off x="0" y="359999"/>
            <a:ext cx="6978870" cy="1296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a:t>
            </a:r>
            <a:endParaRPr lang="en-US" dirty="0"/>
          </a:p>
        </p:txBody>
      </p:sp>
      <p:sp>
        <p:nvSpPr>
          <p:cNvPr id="3" name="Picture Placeholder 13">
            <a:extLst>
              <a:ext uri="{FF2B5EF4-FFF2-40B4-BE49-F238E27FC236}">
                <a16:creationId xmlns:a16="http://schemas.microsoft.com/office/drawing/2014/main" id="{240849EA-7A7C-2C44-5646-16EF029017E3}"/>
              </a:ext>
            </a:extLst>
          </p:cNvPr>
          <p:cNvSpPr>
            <a:spLocks noGrp="1"/>
          </p:cNvSpPr>
          <p:nvPr>
            <p:ph type="pic" sz="quarter" idx="13" hasCustomPrompt="1"/>
          </p:nvPr>
        </p:nvSpPr>
        <p:spPr>
          <a:xfrm>
            <a:off x="371475" y="509964"/>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7" name="Footer Placeholder 6">
            <a:extLst>
              <a:ext uri="{FF2B5EF4-FFF2-40B4-BE49-F238E27FC236}">
                <a16:creationId xmlns:a16="http://schemas.microsoft.com/office/drawing/2014/main" id="{2090E3A6-F0F9-446C-BD06-97E38B1EBFCB}"/>
              </a:ext>
            </a:extLst>
          </p:cNvPr>
          <p:cNvSpPr>
            <a:spLocks noGrp="1"/>
          </p:cNvSpPr>
          <p:nvPr>
            <p:ph type="ftr" sz="quarter" idx="24"/>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0F822A7C-7C12-EB0C-0CCF-BE7149189A69}"/>
              </a:ext>
            </a:extLst>
          </p:cNvPr>
          <p:cNvSpPr>
            <a:spLocks noGrp="1"/>
          </p:cNvSpPr>
          <p:nvPr>
            <p:ph type="dt" sz="half" idx="23"/>
          </p:nvPr>
        </p:nvSpPr>
        <p:spPr/>
        <p:txBody>
          <a:bodyPr/>
          <a:lstStyle/>
          <a:p>
            <a:fld id="{5771923D-B376-4444-AF5C-5C033FA1F6E5}" type="datetime4">
              <a:rPr lang="en-GB" smtClean="0"/>
              <a:t>25 January 2024</a:t>
            </a:fld>
            <a:endParaRPr lang="en-US" dirty="0"/>
          </a:p>
        </p:txBody>
      </p:sp>
      <p:sp>
        <p:nvSpPr>
          <p:cNvPr id="12" name="Slide Number Placeholder 11">
            <a:extLst>
              <a:ext uri="{FF2B5EF4-FFF2-40B4-BE49-F238E27FC236}">
                <a16:creationId xmlns:a16="http://schemas.microsoft.com/office/drawing/2014/main" id="{F207C2B4-9CFE-2D95-C6C3-F7F130667263}"/>
              </a:ext>
            </a:extLst>
          </p:cNvPr>
          <p:cNvSpPr>
            <a:spLocks noGrp="1"/>
          </p:cNvSpPr>
          <p:nvPr>
            <p:ph type="sldNum" sz="quarter" idx="25"/>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130165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ol slide 2 pics single heading">
    <p:spTree>
      <p:nvGrpSpPr>
        <p:cNvPr id="1" name=""/>
        <p:cNvGrpSpPr/>
        <p:nvPr/>
      </p:nvGrpSpPr>
      <p:grpSpPr>
        <a:xfrm>
          <a:off x="0" y="0"/>
          <a:ext cx="0" cy="0"/>
          <a:chOff x="0" y="0"/>
          <a:chExt cx="0" cy="0"/>
        </a:xfrm>
      </p:grpSpPr>
      <p:pic>
        <p:nvPicPr>
          <p:cNvPr id="6" name="Top dots banner">
            <a:extLst>
              <a:ext uri="{FF2B5EF4-FFF2-40B4-BE49-F238E27FC236}">
                <a16:creationId xmlns:a16="http://schemas.microsoft.com/office/drawing/2014/main" id="{88FE327C-8040-92D1-1D16-85D5FC508001}"/>
              </a:ext>
            </a:extLst>
          </p:cNvPr>
          <p:cNvPicPr>
            <a:picLocks noChangeAspect="1"/>
          </p:cNvPicPr>
          <p:nvPr userDrawn="1"/>
        </p:nvPicPr>
        <p:blipFill>
          <a:blip r:embed="rId2"/>
          <a:srcRect/>
          <a:stretch/>
        </p:blipFill>
        <p:spPr>
          <a:xfrm flipH="1">
            <a:off x="0" y="0"/>
            <a:ext cx="12192000" cy="711200"/>
          </a:xfrm>
          <a:prstGeom prst="rect">
            <a:avLst/>
          </a:prstGeom>
        </p:spPr>
      </p:pic>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14" name="Picture Placeholder 14">
            <a:extLst>
              <a:ext uri="{FF2B5EF4-FFF2-40B4-BE49-F238E27FC236}">
                <a16:creationId xmlns:a16="http://schemas.microsoft.com/office/drawing/2014/main" id="{51115E82-C282-E0D4-0121-8D75C1BB1008}"/>
              </a:ext>
            </a:extLst>
          </p:cNvPr>
          <p:cNvSpPr>
            <a:spLocks noGrp="1"/>
          </p:cNvSpPr>
          <p:nvPr>
            <p:ph type="pic" sz="quarter" idx="19"/>
          </p:nvPr>
        </p:nvSpPr>
        <p:spPr>
          <a:xfrm>
            <a:off x="4561040" y="1620000"/>
            <a:ext cx="3069920" cy="4565146"/>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dirty="0"/>
          </a:p>
        </p:txBody>
      </p:sp>
      <p:sp>
        <p:nvSpPr>
          <p:cNvPr id="15" name="Picture Placeholder 14">
            <a:extLst>
              <a:ext uri="{FF2B5EF4-FFF2-40B4-BE49-F238E27FC236}">
                <a16:creationId xmlns:a16="http://schemas.microsoft.com/office/drawing/2014/main" id="{FBA0BF96-9E89-5EC5-7D1D-BFBCE543F2A5}"/>
              </a:ext>
            </a:extLst>
          </p:cNvPr>
          <p:cNvSpPr>
            <a:spLocks noGrp="1"/>
          </p:cNvSpPr>
          <p:nvPr>
            <p:ph type="pic" sz="quarter" idx="20"/>
          </p:nvPr>
        </p:nvSpPr>
        <p:spPr>
          <a:xfrm>
            <a:off x="8423875" y="1620000"/>
            <a:ext cx="3069920" cy="4565146"/>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9" name="Text Placeholder 4">
            <a:extLst>
              <a:ext uri="{FF2B5EF4-FFF2-40B4-BE49-F238E27FC236}">
                <a16:creationId xmlns:a16="http://schemas.microsoft.com/office/drawing/2014/main" id="{9F1E18FD-1C8C-2D4A-8FB0-5C4599191B5D}"/>
              </a:ext>
            </a:extLst>
          </p:cNvPr>
          <p:cNvSpPr>
            <a:spLocks noGrp="1"/>
          </p:cNvSpPr>
          <p:nvPr>
            <p:ph type="body" sz="quarter" idx="17"/>
          </p:nvPr>
        </p:nvSpPr>
        <p:spPr>
          <a:xfrm>
            <a:off x="371475" y="1620000"/>
            <a:ext cx="3653988" cy="4380164"/>
          </a:xfrm>
        </p:spPr>
        <p:txBody>
          <a:bodyPr/>
          <a:lstStyle>
            <a:lvl1pPr marL="230400" indent="-230400">
              <a:spcBef>
                <a:spcPts val="1500"/>
              </a:spcBef>
              <a:buFont typeface="Arial" panose="020B0604020202020204" pitchFamily="34" charset="0"/>
              <a:buChar char="•"/>
              <a:defRPr sz="2800" b="0"/>
            </a:lvl1pPr>
            <a:lvl2pPr marL="684000" indent="-230400">
              <a:spcBef>
                <a:spcPts val="500"/>
              </a:spcBef>
              <a:defRPr sz="2800" b="0"/>
            </a:lvl2pPr>
            <a:lvl3pPr>
              <a:spcBef>
                <a:spcPts val="500"/>
              </a:spcBef>
              <a:defRPr/>
            </a:lvl3pPr>
            <a:lvl4pPr>
              <a:spcBef>
                <a:spcPts val="500"/>
              </a:spcBef>
              <a:defRPr/>
            </a:lvl4pPr>
            <a:lvl5pPr>
              <a:spcBef>
                <a:spcPts val="5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Picture Placeholder 13">
            <a:extLst>
              <a:ext uri="{FF2B5EF4-FFF2-40B4-BE49-F238E27FC236}">
                <a16:creationId xmlns:a16="http://schemas.microsoft.com/office/drawing/2014/main" id="{54DBDBC5-AD91-975C-AC17-24E6FD598A37}"/>
              </a:ext>
            </a:extLst>
          </p:cNvPr>
          <p:cNvSpPr>
            <a:spLocks noGrp="1"/>
          </p:cNvSpPr>
          <p:nvPr>
            <p:ph type="pic" sz="quarter" idx="13"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4" name="Footer Placeholder 3">
            <a:extLst>
              <a:ext uri="{FF2B5EF4-FFF2-40B4-BE49-F238E27FC236}">
                <a16:creationId xmlns:a16="http://schemas.microsoft.com/office/drawing/2014/main" id="{01AB9EC8-3345-0DC6-731B-A67FD1E848B4}"/>
              </a:ext>
            </a:extLst>
          </p:cNvPr>
          <p:cNvSpPr>
            <a:spLocks noGrp="1"/>
          </p:cNvSpPr>
          <p:nvPr>
            <p:ph type="ftr" sz="quarter" idx="22"/>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87395FD7-60A0-EB3D-8024-557ABEAFF575}"/>
              </a:ext>
            </a:extLst>
          </p:cNvPr>
          <p:cNvSpPr>
            <a:spLocks noGrp="1"/>
          </p:cNvSpPr>
          <p:nvPr>
            <p:ph type="dt" sz="half" idx="21"/>
          </p:nvPr>
        </p:nvSpPr>
        <p:spPr/>
        <p:txBody>
          <a:bodyPr/>
          <a:lstStyle/>
          <a:p>
            <a:fld id="{E4292358-46D0-EB49-9B6A-29D792BB00FA}" type="datetime4">
              <a:rPr lang="en-GB" smtClean="0"/>
              <a:t>25 January 2024</a:t>
            </a:fld>
            <a:endParaRPr lang="en-US" dirty="0"/>
          </a:p>
        </p:txBody>
      </p:sp>
      <p:sp>
        <p:nvSpPr>
          <p:cNvPr id="5" name="Slide Number Placeholder 4">
            <a:extLst>
              <a:ext uri="{FF2B5EF4-FFF2-40B4-BE49-F238E27FC236}">
                <a16:creationId xmlns:a16="http://schemas.microsoft.com/office/drawing/2014/main" id="{E35E321E-33F8-0B7D-02BB-F486EFB82C9F}"/>
              </a:ext>
            </a:extLst>
          </p:cNvPr>
          <p:cNvSpPr>
            <a:spLocks noGrp="1"/>
          </p:cNvSpPr>
          <p:nvPr>
            <p:ph type="sldNum" sz="quarter" idx="23"/>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25288876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9952-8A52-2138-10CD-59B6271ED8C7}"/>
              </a:ext>
            </a:extLst>
          </p:cNvPr>
          <p:cNvSpPr>
            <a:spLocks noGrp="1"/>
          </p:cNvSpPr>
          <p:nvPr>
            <p:ph type="title"/>
          </p:nvPr>
        </p:nvSpPr>
        <p:spPr/>
        <p:txBody>
          <a:bodyPr/>
          <a:lstStyle/>
          <a:p>
            <a:r>
              <a:rPr lang="en-US"/>
              <a:t>Click to edit Master title style</a:t>
            </a:r>
            <a:endParaRPr lang="en-ZW"/>
          </a:p>
        </p:txBody>
      </p:sp>
      <p:sp>
        <p:nvSpPr>
          <p:cNvPr id="3" name="Content Placeholder 2">
            <a:extLst>
              <a:ext uri="{FF2B5EF4-FFF2-40B4-BE49-F238E27FC236}">
                <a16:creationId xmlns:a16="http://schemas.microsoft.com/office/drawing/2014/main" id="{8F3A1D19-9462-05CB-ED12-7E94DFFE7D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a:extLst>
              <a:ext uri="{FF2B5EF4-FFF2-40B4-BE49-F238E27FC236}">
                <a16:creationId xmlns:a16="http://schemas.microsoft.com/office/drawing/2014/main" id="{A122FAFC-AC6E-0832-5E52-D9D1498CBB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a:extLst>
              <a:ext uri="{FF2B5EF4-FFF2-40B4-BE49-F238E27FC236}">
                <a16:creationId xmlns:a16="http://schemas.microsoft.com/office/drawing/2014/main" id="{ABA5A4D8-77EC-6518-85F2-5C6C8BB51DC5}"/>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6" name="Footer Placeholder 5">
            <a:extLst>
              <a:ext uri="{FF2B5EF4-FFF2-40B4-BE49-F238E27FC236}">
                <a16:creationId xmlns:a16="http://schemas.microsoft.com/office/drawing/2014/main" id="{F5BE1955-618C-09F2-3D32-CC41EAF40B57}"/>
              </a:ext>
            </a:extLst>
          </p:cNvPr>
          <p:cNvSpPr>
            <a:spLocks noGrp="1"/>
          </p:cNvSpPr>
          <p:nvPr>
            <p:ph type="ftr" sz="quarter" idx="11"/>
          </p:nvPr>
        </p:nvSpPr>
        <p:spPr/>
        <p:txBody>
          <a:bodyPr/>
          <a:lstStyle/>
          <a:p>
            <a:endParaRPr lang="en-ZW"/>
          </a:p>
        </p:txBody>
      </p:sp>
      <p:sp>
        <p:nvSpPr>
          <p:cNvPr id="7" name="Slide Number Placeholder 6">
            <a:extLst>
              <a:ext uri="{FF2B5EF4-FFF2-40B4-BE49-F238E27FC236}">
                <a16:creationId xmlns:a16="http://schemas.microsoft.com/office/drawing/2014/main" id="{375C58A8-BBA9-F82D-5983-DBD1F7B0095E}"/>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1077042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ol slide multi pics single heading">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418384A3-140F-76A9-3AA9-3DD2F2FCC3C8}"/>
              </a:ext>
            </a:extLst>
          </p:cNvPr>
          <p:cNvPicPr>
            <a:picLocks noChangeAspect="1"/>
          </p:cNvPicPr>
          <p:nvPr userDrawn="1"/>
        </p:nvPicPr>
        <p:blipFill>
          <a:blip r:embed="rId2"/>
          <a:srcRect/>
          <a:stretch/>
        </p:blipFill>
        <p:spPr>
          <a:xfrm flipH="1">
            <a:off x="-1" y="0"/>
            <a:ext cx="12192000" cy="711200"/>
          </a:xfrm>
          <a:prstGeom prst="rect">
            <a:avLst/>
          </a:prstGeom>
        </p:spPr>
      </p:pic>
      <p:sp>
        <p:nvSpPr>
          <p:cNvPr id="11" name="Picture Placeholder 14">
            <a:extLst>
              <a:ext uri="{FF2B5EF4-FFF2-40B4-BE49-F238E27FC236}">
                <a16:creationId xmlns:a16="http://schemas.microsoft.com/office/drawing/2014/main" id="{4732729A-E301-7F6B-60CA-76F5506D4EEB}"/>
              </a:ext>
            </a:extLst>
          </p:cNvPr>
          <p:cNvSpPr>
            <a:spLocks noGrp="1"/>
          </p:cNvSpPr>
          <p:nvPr>
            <p:ph type="pic" sz="quarter" idx="19"/>
          </p:nvPr>
        </p:nvSpPr>
        <p:spPr>
          <a:xfrm>
            <a:off x="371476"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2" name="Picture Placeholder 14">
            <a:extLst>
              <a:ext uri="{FF2B5EF4-FFF2-40B4-BE49-F238E27FC236}">
                <a16:creationId xmlns:a16="http://schemas.microsoft.com/office/drawing/2014/main" id="{97C9BD08-8650-9E68-FC2E-67FE6874F46E}"/>
              </a:ext>
            </a:extLst>
          </p:cNvPr>
          <p:cNvSpPr>
            <a:spLocks noGrp="1"/>
          </p:cNvSpPr>
          <p:nvPr>
            <p:ph type="pic" sz="quarter" idx="20"/>
          </p:nvPr>
        </p:nvSpPr>
        <p:spPr>
          <a:xfrm>
            <a:off x="2677581"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3" name="Picture Placeholder 14">
            <a:extLst>
              <a:ext uri="{FF2B5EF4-FFF2-40B4-BE49-F238E27FC236}">
                <a16:creationId xmlns:a16="http://schemas.microsoft.com/office/drawing/2014/main" id="{E0DE294F-E6F8-07D9-50DD-D5FB63269258}"/>
              </a:ext>
            </a:extLst>
          </p:cNvPr>
          <p:cNvSpPr>
            <a:spLocks noGrp="1"/>
          </p:cNvSpPr>
          <p:nvPr>
            <p:ph type="pic" sz="quarter" idx="21"/>
          </p:nvPr>
        </p:nvSpPr>
        <p:spPr>
          <a:xfrm>
            <a:off x="5098099"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4" name="Picture Placeholder 14">
            <a:extLst>
              <a:ext uri="{FF2B5EF4-FFF2-40B4-BE49-F238E27FC236}">
                <a16:creationId xmlns:a16="http://schemas.microsoft.com/office/drawing/2014/main" id="{6602CC91-42BA-FCC8-9FE6-8A37C9DD6C91}"/>
              </a:ext>
            </a:extLst>
          </p:cNvPr>
          <p:cNvSpPr>
            <a:spLocks noGrp="1"/>
          </p:cNvSpPr>
          <p:nvPr>
            <p:ph type="pic" sz="quarter" idx="22"/>
          </p:nvPr>
        </p:nvSpPr>
        <p:spPr>
          <a:xfrm>
            <a:off x="7518617"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7" name="Picture Placeholder 14">
            <a:extLst>
              <a:ext uri="{FF2B5EF4-FFF2-40B4-BE49-F238E27FC236}">
                <a16:creationId xmlns:a16="http://schemas.microsoft.com/office/drawing/2014/main" id="{2E2D9C0A-D53B-B413-1C3C-40D1EF6C9019}"/>
              </a:ext>
            </a:extLst>
          </p:cNvPr>
          <p:cNvSpPr>
            <a:spLocks noGrp="1"/>
          </p:cNvSpPr>
          <p:nvPr>
            <p:ph type="pic" sz="quarter" idx="23"/>
          </p:nvPr>
        </p:nvSpPr>
        <p:spPr>
          <a:xfrm>
            <a:off x="9828186"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6" name="Text Placeholder 5">
            <a:extLst>
              <a:ext uri="{FF2B5EF4-FFF2-40B4-BE49-F238E27FC236}">
                <a16:creationId xmlns:a16="http://schemas.microsoft.com/office/drawing/2014/main" id="{14D4939B-52CC-DE27-689D-782A2D3FF624}"/>
              </a:ext>
            </a:extLst>
          </p:cNvPr>
          <p:cNvSpPr>
            <a:spLocks noGrp="1"/>
          </p:cNvSpPr>
          <p:nvPr>
            <p:ph type="body" sz="quarter" idx="27"/>
          </p:nvPr>
        </p:nvSpPr>
        <p:spPr>
          <a:xfrm>
            <a:off x="371475"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9" name="Text Placeholder 5">
            <a:extLst>
              <a:ext uri="{FF2B5EF4-FFF2-40B4-BE49-F238E27FC236}">
                <a16:creationId xmlns:a16="http://schemas.microsoft.com/office/drawing/2014/main" id="{32E829FB-BD86-23AE-3C27-CD9846C34E34}"/>
              </a:ext>
            </a:extLst>
          </p:cNvPr>
          <p:cNvSpPr>
            <a:spLocks noGrp="1"/>
          </p:cNvSpPr>
          <p:nvPr>
            <p:ph type="body" sz="quarter" idx="28"/>
          </p:nvPr>
        </p:nvSpPr>
        <p:spPr>
          <a:xfrm>
            <a:off x="2674117"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5" name="Text Placeholder 5">
            <a:extLst>
              <a:ext uri="{FF2B5EF4-FFF2-40B4-BE49-F238E27FC236}">
                <a16:creationId xmlns:a16="http://schemas.microsoft.com/office/drawing/2014/main" id="{06A868F8-AF3D-2683-80E8-CC1BA534A71C}"/>
              </a:ext>
            </a:extLst>
          </p:cNvPr>
          <p:cNvSpPr>
            <a:spLocks noGrp="1"/>
          </p:cNvSpPr>
          <p:nvPr>
            <p:ph type="body" sz="quarter" idx="29"/>
          </p:nvPr>
        </p:nvSpPr>
        <p:spPr>
          <a:xfrm>
            <a:off x="5091172"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9" name="Text Placeholder 5">
            <a:extLst>
              <a:ext uri="{FF2B5EF4-FFF2-40B4-BE49-F238E27FC236}">
                <a16:creationId xmlns:a16="http://schemas.microsoft.com/office/drawing/2014/main" id="{46090572-ACCE-EF10-D7C9-609A44A33A90}"/>
              </a:ext>
            </a:extLst>
          </p:cNvPr>
          <p:cNvSpPr>
            <a:spLocks noGrp="1"/>
          </p:cNvSpPr>
          <p:nvPr>
            <p:ph type="body" sz="quarter" idx="30"/>
          </p:nvPr>
        </p:nvSpPr>
        <p:spPr>
          <a:xfrm>
            <a:off x="7459679"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21" name="Text Placeholder 5">
            <a:extLst>
              <a:ext uri="{FF2B5EF4-FFF2-40B4-BE49-F238E27FC236}">
                <a16:creationId xmlns:a16="http://schemas.microsoft.com/office/drawing/2014/main" id="{D966CF41-94BC-A857-A6A7-7426C004E4C3}"/>
              </a:ext>
            </a:extLst>
          </p:cNvPr>
          <p:cNvSpPr>
            <a:spLocks noGrp="1"/>
          </p:cNvSpPr>
          <p:nvPr>
            <p:ph type="body" sz="quarter" idx="31"/>
          </p:nvPr>
        </p:nvSpPr>
        <p:spPr>
          <a:xfrm>
            <a:off x="9831649"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8" name="Title 1">
            <a:extLst>
              <a:ext uri="{FF2B5EF4-FFF2-40B4-BE49-F238E27FC236}">
                <a16:creationId xmlns:a16="http://schemas.microsoft.com/office/drawing/2014/main" id="{4DCBC99B-EDD5-9ACB-9736-9D4D52CEBF8C}"/>
              </a:ext>
            </a:extLst>
          </p:cNvPr>
          <p:cNvSpPr>
            <a:spLocks noGrp="1"/>
          </p:cNvSpPr>
          <p:nvPr>
            <p:ph type="title"/>
          </p:nvPr>
        </p:nvSpPr>
        <p:spPr>
          <a:xfrm>
            <a:off x="0" y="360000"/>
            <a:ext cx="11818800" cy="720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18" name="Picture Placeholder 13">
            <a:extLst>
              <a:ext uri="{FF2B5EF4-FFF2-40B4-BE49-F238E27FC236}">
                <a16:creationId xmlns:a16="http://schemas.microsoft.com/office/drawing/2014/main" id="{73B00DD7-96E5-3B67-D95E-E1C213D231C0}"/>
              </a:ext>
            </a:extLst>
          </p:cNvPr>
          <p:cNvSpPr>
            <a:spLocks noGrp="1"/>
          </p:cNvSpPr>
          <p:nvPr>
            <p:ph type="pic" sz="quarter" idx="13"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10" name="Footer Placeholder 9">
            <a:extLst>
              <a:ext uri="{FF2B5EF4-FFF2-40B4-BE49-F238E27FC236}">
                <a16:creationId xmlns:a16="http://schemas.microsoft.com/office/drawing/2014/main" id="{738457DD-ADA9-8A5F-10D8-324FD269108F}"/>
              </a:ext>
            </a:extLst>
          </p:cNvPr>
          <p:cNvSpPr>
            <a:spLocks noGrp="1"/>
          </p:cNvSpPr>
          <p:nvPr>
            <p:ph type="ftr" sz="quarter" idx="33"/>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BE470328-A41F-9D11-E74C-B2F358F5E073}"/>
              </a:ext>
            </a:extLst>
          </p:cNvPr>
          <p:cNvSpPr>
            <a:spLocks noGrp="1"/>
          </p:cNvSpPr>
          <p:nvPr>
            <p:ph type="dt" sz="half" idx="32"/>
          </p:nvPr>
        </p:nvSpPr>
        <p:spPr/>
        <p:txBody>
          <a:bodyPr/>
          <a:lstStyle/>
          <a:p>
            <a:fld id="{4D71B264-54CE-9441-9C45-AE0D00463A02}" type="datetime4">
              <a:rPr lang="en-GB" smtClean="0"/>
              <a:t>25 January 2024</a:t>
            </a:fld>
            <a:endParaRPr lang="en-US" dirty="0"/>
          </a:p>
        </p:txBody>
      </p:sp>
      <p:sp>
        <p:nvSpPr>
          <p:cNvPr id="16" name="Slide Number Placeholder 15">
            <a:extLst>
              <a:ext uri="{FF2B5EF4-FFF2-40B4-BE49-F238E27FC236}">
                <a16:creationId xmlns:a16="http://schemas.microsoft.com/office/drawing/2014/main" id="{EE6D0EE6-B870-DA6E-8886-0C229AA90B42}"/>
              </a:ext>
            </a:extLst>
          </p:cNvPr>
          <p:cNvSpPr>
            <a:spLocks noGrp="1"/>
          </p:cNvSpPr>
          <p:nvPr>
            <p:ph type="sldNum" sz="quarter" idx="3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96276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ol slide no text landscape sing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15" name="Picture Placeholder 14">
            <a:extLst>
              <a:ext uri="{FF2B5EF4-FFF2-40B4-BE49-F238E27FC236}">
                <a16:creationId xmlns:a16="http://schemas.microsoft.com/office/drawing/2014/main" id="{885B3799-DA79-D33A-B3E2-81F085EA7F17}"/>
              </a:ext>
            </a:extLst>
          </p:cNvPr>
          <p:cNvSpPr>
            <a:spLocks noGrp="1"/>
          </p:cNvSpPr>
          <p:nvPr>
            <p:ph type="pic" sz="quarter" idx="19"/>
          </p:nvPr>
        </p:nvSpPr>
        <p:spPr>
          <a:xfrm>
            <a:off x="2826510" y="1440000"/>
            <a:ext cx="6538979" cy="3981086"/>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1800000" tIns="54000" rIns="360000" bIns="54000"/>
          <a:lstStyle>
            <a:lvl1pPr>
              <a:defRPr>
                <a:solidFill>
                  <a:schemeClr val="bg1"/>
                </a:solidFill>
              </a:defRPr>
            </a:lvl1pPr>
          </a:lstStyle>
          <a:p>
            <a:r>
              <a:rPr lang="en-GB" dirty="0"/>
              <a:t>Click to edit Master title style</a:t>
            </a:r>
            <a:endParaRPr lang="en-US" dirty="0"/>
          </a:p>
        </p:txBody>
      </p:sp>
      <p:sp>
        <p:nvSpPr>
          <p:cNvPr id="4" name="Picture Placeholder 13">
            <a:extLst>
              <a:ext uri="{FF2B5EF4-FFF2-40B4-BE49-F238E27FC236}">
                <a16:creationId xmlns:a16="http://schemas.microsoft.com/office/drawing/2014/main" id="{CD05DC74-4C86-C6B0-40CA-E2862C48E8E5}"/>
              </a:ext>
            </a:extLst>
          </p:cNvPr>
          <p:cNvSpPr>
            <a:spLocks noGrp="1"/>
          </p:cNvSpPr>
          <p:nvPr>
            <p:ph type="pic" sz="quarter" idx="13"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3" name="Footer Placeholder 2">
            <a:extLst>
              <a:ext uri="{FF2B5EF4-FFF2-40B4-BE49-F238E27FC236}">
                <a16:creationId xmlns:a16="http://schemas.microsoft.com/office/drawing/2014/main" id="{E72FF3C9-37F2-F1BF-C09B-44C7B98AFD2D}"/>
              </a:ext>
            </a:extLst>
          </p:cNvPr>
          <p:cNvSpPr>
            <a:spLocks noGrp="1"/>
          </p:cNvSpPr>
          <p:nvPr>
            <p:ph type="ftr" sz="quarter" idx="21"/>
          </p:nvPr>
        </p:nvSpPr>
        <p:spPr/>
        <p:txBody>
          <a:bodyPr/>
          <a:lstStyle/>
          <a:p>
            <a:r>
              <a:rPr lang="en-US"/>
              <a:t>CATS TRAINING: Module 5 HIV treatment, viral load and adherence</a:t>
            </a:r>
            <a:endParaRPr lang="en-US" dirty="0"/>
          </a:p>
        </p:txBody>
      </p:sp>
      <p:sp>
        <p:nvSpPr>
          <p:cNvPr id="2" name="Date Placeholder 1">
            <a:extLst>
              <a:ext uri="{FF2B5EF4-FFF2-40B4-BE49-F238E27FC236}">
                <a16:creationId xmlns:a16="http://schemas.microsoft.com/office/drawing/2014/main" id="{085BC7B3-61CC-AE28-E10F-7A6FEAFED48B}"/>
              </a:ext>
            </a:extLst>
          </p:cNvPr>
          <p:cNvSpPr>
            <a:spLocks noGrp="1"/>
          </p:cNvSpPr>
          <p:nvPr>
            <p:ph type="dt" sz="half" idx="20"/>
          </p:nvPr>
        </p:nvSpPr>
        <p:spPr/>
        <p:txBody>
          <a:bodyPr/>
          <a:lstStyle/>
          <a:p>
            <a:fld id="{5F145B0A-467A-0842-9F06-1F7CAE27AE94}" type="datetime4">
              <a:rPr lang="en-GB" smtClean="0"/>
              <a:t>25 January 2024</a:t>
            </a:fld>
            <a:endParaRPr lang="en-US" dirty="0"/>
          </a:p>
        </p:txBody>
      </p:sp>
      <p:sp>
        <p:nvSpPr>
          <p:cNvPr id="6" name="Slide Number Placeholder 5">
            <a:extLst>
              <a:ext uri="{FF2B5EF4-FFF2-40B4-BE49-F238E27FC236}">
                <a16:creationId xmlns:a16="http://schemas.microsoft.com/office/drawing/2014/main" id="{D316DA04-6D67-088C-CADC-63F2A8DF0CF2}"/>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770364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ol slide multi pics double heading">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418384A3-140F-76A9-3AA9-3DD2F2FCC3C8}"/>
              </a:ext>
            </a:extLst>
          </p:cNvPr>
          <p:cNvPicPr>
            <a:picLocks noChangeAspect="1"/>
          </p:cNvPicPr>
          <p:nvPr userDrawn="1"/>
        </p:nvPicPr>
        <p:blipFill>
          <a:blip r:embed="rId2"/>
          <a:srcRect/>
          <a:stretch/>
        </p:blipFill>
        <p:spPr>
          <a:xfrm flipH="1">
            <a:off x="-1" y="0"/>
            <a:ext cx="12192000" cy="711200"/>
          </a:xfrm>
          <a:prstGeom prst="rect">
            <a:avLst/>
          </a:prstGeom>
        </p:spPr>
      </p:pic>
      <p:sp>
        <p:nvSpPr>
          <p:cNvPr id="11" name="Picture Placeholder 14">
            <a:extLst>
              <a:ext uri="{FF2B5EF4-FFF2-40B4-BE49-F238E27FC236}">
                <a16:creationId xmlns:a16="http://schemas.microsoft.com/office/drawing/2014/main" id="{4732729A-E301-7F6B-60CA-76F5506D4EEB}"/>
              </a:ext>
            </a:extLst>
          </p:cNvPr>
          <p:cNvSpPr>
            <a:spLocks noGrp="1"/>
          </p:cNvSpPr>
          <p:nvPr>
            <p:ph type="pic" sz="quarter" idx="19"/>
          </p:nvPr>
        </p:nvSpPr>
        <p:spPr>
          <a:xfrm>
            <a:off x="371476" y="2015998"/>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2" name="Picture Placeholder 14">
            <a:extLst>
              <a:ext uri="{FF2B5EF4-FFF2-40B4-BE49-F238E27FC236}">
                <a16:creationId xmlns:a16="http://schemas.microsoft.com/office/drawing/2014/main" id="{97C9BD08-8650-9E68-FC2E-67FE6874F46E}"/>
              </a:ext>
            </a:extLst>
          </p:cNvPr>
          <p:cNvSpPr>
            <a:spLocks noGrp="1"/>
          </p:cNvSpPr>
          <p:nvPr>
            <p:ph type="pic" sz="quarter" idx="20"/>
          </p:nvPr>
        </p:nvSpPr>
        <p:spPr>
          <a:xfrm>
            <a:off x="2677581" y="2015998"/>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3" name="Picture Placeholder 14">
            <a:extLst>
              <a:ext uri="{FF2B5EF4-FFF2-40B4-BE49-F238E27FC236}">
                <a16:creationId xmlns:a16="http://schemas.microsoft.com/office/drawing/2014/main" id="{E0DE294F-E6F8-07D9-50DD-D5FB63269258}"/>
              </a:ext>
            </a:extLst>
          </p:cNvPr>
          <p:cNvSpPr>
            <a:spLocks noGrp="1"/>
          </p:cNvSpPr>
          <p:nvPr>
            <p:ph type="pic" sz="quarter" idx="21"/>
          </p:nvPr>
        </p:nvSpPr>
        <p:spPr>
          <a:xfrm>
            <a:off x="5098099" y="2015998"/>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4" name="Picture Placeholder 14">
            <a:extLst>
              <a:ext uri="{FF2B5EF4-FFF2-40B4-BE49-F238E27FC236}">
                <a16:creationId xmlns:a16="http://schemas.microsoft.com/office/drawing/2014/main" id="{6602CC91-42BA-FCC8-9FE6-8A37C9DD6C91}"/>
              </a:ext>
            </a:extLst>
          </p:cNvPr>
          <p:cNvSpPr>
            <a:spLocks noGrp="1"/>
          </p:cNvSpPr>
          <p:nvPr>
            <p:ph type="pic" sz="quarter" idx="22"/>
          </p:nvPr>
        </p:nvSpPr>
        <p:spPr>
          <a:xfrm>
            <a:off x="7518617" y="2015998"/>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7" name="Picture Placeholder 14">
            <a:extLst>
              <a:ext uri="{FF2B5EF4-FFF2-40B4-BE49-F238E27FC236}">
                <a16:creationId xmlns:a16="http://schemas.microsoft.com/office/drawing/2014/main" id="{2E2D9C0A-D53B-B413-1C3C-40D1EF6C9019}"/>
              </a:ext>
            </a:extLst>
          </p:cNvPr>
          <p:cNvSpPr>
            <a:spLocks noGrp="1"/>
          </p:cNvSpPr>
          <p:nvPr>
            <p:ph type="pic" sz="quarter" idx="23"/>
          </p:nvPr>
        </p:nvSpPr>
        <p:spPr>
          <a:xfrm>
            <a:off x="9828186" y="2015998"/>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6" name="Text Placeholder 5">
            <a:extLst>
              <a:ext uri="{FF2B5EF4-FFF2-40B4-BE49-F238E27FC236}">
                <a16:creationId xmlns:a16="http://schemas.microsoft.com/office/drawing/2014/main" id="{14D4939B-52CC-DE27-689D-782A2D3FF624}"/>
              </a:ext>
            </a:extLst>
          </p:cNvPr>
          <p:cNvSpPr>
            <a:spLocks noGrp="1"/>
          </p:cNvSpPr>
          <p:nvPr>
            <p:ph type="body" sz="quarter" idx="27"/>
          </p:nvPr>
        </p:nvSpPr>
        <p:spPr>
          <a:xfrm>
            <a:off x="371475" y="5209236"/>
            <a:ext cx="1988875" cy="1138800"/>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9" name="Text Placeholder 5">
            <a:extLst>
              <a:ext uri="{FF2B5EF4-FFF2-40B4-BE49-F238E27FC236}">
                <a16:creationId xmlns:a16="http://schemas.microsoft.com/office/drawing/2014/main" id="{32E829FB-BD86-23AE-3C27-CD9846C34E34}"/>
              </a:ext>
            </a:extLst>
          </p:cNvPr>
          <p:cNvSpPr>
            <a:spLocks noGrp="1"/>
          </p:cNvSpPr>
          <p:nvPr>
            <p:ph type="body" sz="quarter" idx="28"/>
          </p:nvPr>
        </p:nvSpPr>
        <p:spPr>
          <a:xfrm>
            <a:off x="2674117" y="5209235"/>
            <a:ext cx="1988875" cy="1138801"/>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5" name="Text Placeholder 5">
            <a:extLst>
              <a:ext uri="{FF2B5EF4-FFF2-40B4-BE49-F238E27FC236}">
                <a16:creationId xmlns:a16="http://schemas.microsoft.com/office/drawing/2014/main" id="{06A868F8-AF3D-2683-80E8-CC1BA534A71C}"/>
              </a:ext>
            </a:extLst>
          </p:cNvPr>
          <p:cNvSpPr>
            <a:spLocks noGrp="1"/>
          </p:cNvSpPr>
          <p:nvPr>
            <p:ph type="body" sz="quarter" idx="29"/>
          </p:nvPr>
        </p:nvSpPr>
        <p:spPr>
          <a:xfrm>
            <a:off x="5091172" y="5209235"/>
            <a:ext cx="1988875" cy="1138801"/>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9" name="Text Placeholder 5">
            <a:extLst>
              <a:ext uri="{FF2B5EF4-FFF2-40B4-BE49-F238E27FC236}">
                <a16:creationId xmlns:a16="http://schemas.microsoft.com/office/drawing/2014/main" id="{46090572-ACCE-EF10-D7C9-609A44A33A90}"/>
              </a:ext>
            </a:extLst>
          </p:cNvPr>
          <p:cNvSpPr>
            <a:spLocks noGrp="1"/>
          </p:cNvSpPr>
          <p:nvPr>
            <p:ph type="body" sz="quarter" idx="30"/>
          </p:nvPr>
        </p:nvSpPr>
        <p:spPr>
          <a:xfrm>
            <a:off x="7459679" y="5209235"/>
            <a:ext cx="1988875" cy="1138801"/>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21" name="Text Placeholder 5">
            <a:extLst>
              <a:ext uri="{FF2B5EF4-FFF2-40B4-BE49-F238E27FC236}">
                <a16:creationId xmlns:a16="http://schemas.microsoft.com/office/drawing/2014/main" id="{D966CF41-94BC-A857-A6A7-7426C004E4C3}"/>
              </a:ext>
            </a:extLst>
          </p:cNvPr>
          <p:cNvSpPr>
            <a:spLocks noGrp="1"/>
          </p:cNvSpPr>
          <p:nvPr>
            <p:ph type="body" sz="quarter" idx="31"/>
          </p:nvPr>
        </p:nvSpPr>
        <p:spPr>
          <a:xfrm>
            <a:off x="9831649" y="5209235"/>
            <a:ext cx="1988875" cy="1138801"/>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2" name="Title 1">
            <a:extLst>
              <a:ext uri="{FF2B5EF4-FFF2-40B4-BE49-F238E27FC236}">
                <a16:creationId xmlns:a16="http://schemas.microsoft.com/office/drawing/2014/main" id="{783F2934-B81D-A9D3-DA9E-912DD38D181C}"/>
              </a:ext>
            </a:extLst>
          </p:cNvPr>
          <p:cNvSpPr>
            <a:spLocks noGrp="1"/>
          </p:cNvSpPr>
          <p:nvPr>
            <p:ph type="title"/>
          </p:nvPr>
        </p:nvSpPr>
        <p:spPr>
          <a:xfrm>
            <a:off x="0" y="359999"/>
            <a:ext cx="6978870" cy="1296000"/>
          </a:xfrm>
          <a:prstGeom prst="rect">
            <a:avLst/>
          </a:prstGeom>
          <a:solidFill>
            <a:schemeClr val="accent1"/>
          </a:solidFill>
        </p:spPr>
        <p:txBody>
          <a:bodyPr lIns="1800000" tIns="54000" rIns="360000" bIns="54000" anchor="ctr" anchorCtr="0">
            <a:noAutofit/>
          </a:bodyPr>
          <a:lstStyle>
            <a:lvl1pPr>
              <a:defRPr>
                <a:solidFill>
                  <a:schemeClr val="bg1"/>
                </a:solidFill>
              </a:defRPr>
            </a:lvl1pPr>
          </a:lstStyle>
          <a:p>
            <a:r>
              <a:rPr lang="en-GB" dirty="0"/>
              <a:t>Click to edit Master title</a:t>
            </a:r>
            <a:endParaRPr lang="en-US" dirty="0"/>
          </a:p>
        </p:txBody>
      </p:sp>
      <p:sp>
        <p:nvSpPr>
          <p:cNvPr id="3" name="Picture Placeholder 13">
            <a:extLst>
              <a:ext uri="{FF2B5EF4-FFF2-40B4-BE49-F238E27FC236}">
                <a16:creationId xmlns:a16="http://schemas.microsoft.com/office/drawing/2014/main" id="{4864FC29-BD08-7094-264A-A860A01486C6}"/>
              </a:ext>
            </a:extLst>
          </p:cNvPr>
          <p:cNvSpPr>
            <a:spLocks noGrp="1"/>
          </p:cNvSpPr>
          <p:nvPr>
            <p:ph type="pic" sz="quarter" idx="13" hasCustomPrompt="1"/>
          </p:nvPr>
        </p:nvSpPr>
        <p:spPr>
          <a:xfrm>
            <a:off x="371475" y="509964"/>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10" name="Footer Placeholder 9">
            <a:extLst>
              <a:ext uri="{FF2B5EF4-FFF2-40B4-BE49-F238E27FC236}">
                <a16:creationId xmlns:a16="http://schemas.microsoft.com/office/drawing/2014/main" id="{738457DD-ADA9-8A5F-10D8-324FD269108F}"/>
              </a:ext>
            </a:extLst>
          </p:cNvPr>
          <p:cNvSpPr>
            <a:spLocks noGrp="1"/>
          </p:cNvSpPr>
          <p:nvPr>
            <p:ph type="ftr" sz="quarter" idx="33"/>
          </p:nvPr>
        </p:nvSpPr>
        <p:spPr/>
        <p:txBody>
          <a:bodyPr/>
          <a:lstStyle/>
          <a:p>
            <a:r>
              <a:rPr lang="en-US"/>
              <a:t>CATS TRAINING: Module 5 HIV treatment, viral load and adherence</a:t>
            </a:r>
            <a:endParaRPr lang="en-US" dirty="0"/>
          </a:p>
        </p:txBody>
      </p:sp>
      <p:sp>
        <p:nvSpPr>
          <p:cNvPr id="4" name="Date Placeholder 3">
            <a:extLst>
              <a:ext uri="{FF2B5EF4-FFF2-40B4-BE49-F238E27FC236}">
                <a16:creationId xmlns:a16="http://schemas.microsoft.com/office/drawing/2014/main" id="{BE470328-A41F-9D11-E74C-B2F358F5E073}"/>
              </a:ext>
            </a:extLst>
          </p:cNvPr>
          <p:cNvSpPr>
            <a:spLocks noGrp="1"/>
          </p:cNvSpPr>
          <p:nvPr>
            <p:ph type="dt" sz="half" idx="32"/>
          </p:nvPr>
        </p:nvSpPr>
        <p:spPr/>
        <p:txBody>
          <a:bodyPr/>
          <a:lstStyle/>
          <a:p>
            <a:fld id="{EAD93CFF-91F5-D94F-AA97-73C0D8C0BBBC}" type="datetime4">
              <a:rPr lang="en-GB" smtClean="0"/>
              <a:t>25 January 2024</a:t>
            </a:fld>
            <a:endParaRPr lang="en-US" dirty="0"/>
          </a:p>
        </p:txBody>
      </p:sp>
      <p:sp>
        <p:nvSpPr>
          <p:cNvPr id="16" name="Slide Number Placeholder 15">
            <a:extLst>
              <a:ext uri="{FF2B5EF4-FFF2-40B4-BE49-F238E27FC236}">
                <a16:creationId xmlns:a16="http://schemas.microsoft.com/office/drawing/2014/main" id="{EE6D0EE6-B870-DA6E-8886-0C229AA90B42}"/>
              </a:ext>
            </a:extLst>
          </p:cNvPr>
          <p:cNvSpPr>
            <a:spLocks noGrp="1"/>
          </p:cNvSpPr>
          <p:nvPr>
            <p:ph type="sldNum" sz="quarter" idx="3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72512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ol slide landscape sing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15" name="Picture Placeholder 14">
            <a:extLst>
              <a:ext uri="{FF2B5EF4-FFF2-40B4-BE49-F238E27FC236}">
                <a16:creationId xmlns:a16="http://schemas.microsoft.com/office/drawing/2014/main" id="{885B3799-DA79-D33A-B3E2-81F085EA7F17}"/>
              </a:ext>
            </a:extLst>
          </p:cNvPr>
          <p:cNvSpPr>
            <a:spLocks noGrp="1"/>
          </p:cNvSpPr>
          <p:nvPr>
            <p:ph type="pic" sz="quarter" idx="19"/>
          </p:nvPr>
        </p:nvSpPr>
        <p:spPr>
          <a:xfrm>
            <a:off x="6478859" y="1440000"/>
            <a:ext cx="5378180" cy="3274364"/>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5" name="Text Placeholder 5">
            <a:extLst>
              <a:ext uri="{FF2B5EF4-FFF2-40B4-BE49-F238E27FC236}">
                <a16:creationId xmlns:a16="http://schemas.microsoft.com/office/drawing/2014/main" id="{BC66DE69-83C4-4596-094C-8C8B5DD7973F}"/>
              </a:ext>
            </a:extLst>
          </p:cNvPr>
          <p:cNvSpPr>
            <a:spLocks noGrp="1"/>
          </p:cNvSpPr>
          <p:nvPr>
            <p:ph type="body" sz="quarter" idx="18"/>
          </p:nvPr>
        </p:nvSpPr>
        <p:spPr>
          <a:xfrm>
            <a:off x="371475" y="1440000"/>
            <a:ext cx="5723999" cy="466353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1800000" tIns="54000" rIns="360000" bIns="54000"/>
          <a:lstStyle>
            <a:lvl1pPr>
              <a:defRPr>
                <a:solidFill>
                  <a:schemeClr val="bg1"/>
                </a:solidFill>
              </a:defRPr>
            </a:lvl1pPr>
          </a:lstStyle>
          <a:p>
            <a:r>
              <a:rPr lang="en-GB" dirty="0"/>
              <a:t>Click to edit Master title style</a:t>
            </a:r>
            <a:endParaRPr lang="en-US" dirty="0"/>
          </a:p>
        </p:txBody>
      </p:sp>
      <p:sp>
        <p:nvSpPr>
          <p:cNvPr id="4" name="Picture Placeholder 13">
            <a:extLst>
              <a:ext uri="{FF2B5EF4-FFF2-40B4-BE49-F238E27FC236}">
                <a16:creationId xmlns:a16="http://schemas.microsoft.com/office/drawing/2014/main" id="{CD05DC74-4C86-C6B0-40CA-E2862C48E8E5}"/>
              </a:ext>
            </a:extLst>
          </p:cNvPr>
          <p:cNvSpPr>
            <a:spLocks noGrp="1"/>
          </p:cNvSpPr>
          <p:nvPr>
            <p:ph type="pic" sz="quarter" idx="13"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3" name="Footer Placeholder 2">
            <a:extLst>
              <a:ext uri="{FF2B5EF4-FFF2-40B4-BE49-F238E27FC236}">
                <a16:creationId xmlns:a16="http://schemas.microsoft.com/office/drawing/2014/main" id="{E72FF3C9-37F2-F1BF-C09B-44C7B98AFD2D}"/>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085BC7B3-61CC-AE28-E10F-7A6FEAFED48B}"/>
              </a:ext>
            </a:extLst>
          </p:cNvPr>
          <p:cNvSpPr>
            <a:spLocks noGrp="1"/>
          </p:cNvSpPr>
          <p:nvPr>
            <p:ph type="dt" sz="half" idx="20"/>
          </p:nvPr>
        </p:nvSpPr>
        <p:spPr/>
        <p:txBody>
          <a:bodyPr/>
          <a:lstStyle/>
          <a:p>
            <a:fld id="{1E9EA9BA-96A5-6B43-AD81-A459FFC444A4}" type="datetime4">
              <a:rPr lang="en-GB" smtClean="0"/>
              <a:t>25 January 2024</a:t>
            </a:fld>
            <a:endParaRPr lang="en-US" dirty="0"/>
          </a:p>
        </p:txBody>
      </p:sp>
      <p:sp>
        <p:nvSpPr>
          <p:cNvPr id="6" name="Slide Number Placeholder 5">
            <a:extLst>
              <a:ext uri="{FF2B5EF4-FFF2-40B4-BE49-F238E27FC236}">
                <a16:creationId xmlns:a16="http://schemas.microsoft.com/office/drawing/2014/main" id="{D316DA04-6D67-088C-CADC-63F2A8DF0CF2}"/>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824984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ol slide landscape pic db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0" y="0"/>
            <a:ext cx="12192000" cy="711200"/>
          </a:xfrm>
          <a:prstGeom prst="rect">
            <a:avLst/>
          </a:prstGeom>
        </p:spPr>
      </p:pic>
      <p:sp>
        <p:nvSpPr>
          <p:cNvPr id="4" name="Picture Placeholder 3">
            <a:extLst>
              <a:ext uri="{FF2B5EF4-FFF2-40B4-BE49-F238E27FC236}">
                <a16:creationId xmlns:a16="http://schemas.microsoft.com/office/drawing/2014/main" id="{4B77FEBE-D795-B4DD-3F1C-447845778B7E}"/>
              </a:ext>
            </a:extLst>
          </p:cNvPr>
          <p:cNvSpPr>
            <a:spLocks noGrp="1"/>
          </p:cNvSpPr>
          <p:nvPr>
            <p:ph type="pic" sz="quarter" idx="19"/>
          </p:nvPr>
        </p:nvSpPr>
        <p:spPr>
          <a:xfrm>
            <a:off x="6478859" y="1980000"/>
            <a:ext cx="5378180" cy="3274364"/>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lIns="90000" anchor="ctr" anchorCtr="0">
            <a:noAutofit/>
          </a:bodyPr>
          <a:lstStyle>
            <a:lvl1pPr marL="0" indent="0" algn="ctr">
              <a:buFontTx/>
              <a:buNone/>
              <a:defRPr/>
            </a:lvl1pPr>
          </a:lstStyle>
          <a:p>
            <a:endParaRPr lang="en-US"/>
          </a:p>
        </p:txBody>
      </p:sp>
      <p:sp>
        <p:nvSpPr>
          <p:cNvPr id="9" name="Text Placeholder 5">
            <a:extLst>
              <a:ext uri="{FF2B5EF4-FFF2-40B4-BE49-F238E27FC236}">
                <a16:creationId xmlns:a16="http://schemas.microsoft.com/office/drawing/2014/main" id="{430E8434-071A-F0F6-8C51-F00468A3E3F4}"/>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577BA236-FEE3-FF34-5CBA-0311551AA505}"/>
              </a:ext>
            </a:extLst>
          </p:cNvPr>
          <p:cNvSpPr>
            <a:spLocks noGrp="1"/>
          </p:cNvSpPr>
          <p:nvPr>
            <p:ph type="title" hasCustomPrompt="1"/>
          </p:nvPr>
        </p:nvSpPr>
        <p:spPr>
          <a:xfrm>
            <a:off x="0" y="360000"/>
            <a:ext cx="8412480" cy="1296000"/>
          </a:xfrm>
          <a:prstGeom prst="rect">
            <a:avLst/>
          </a:prstGeom>
          <a:solidFill>
            <a:schemeClr val="accent1"/>
          </a:solidFill>
        </p:spPr>
        <p:txBody>
          <a:bodyPr lIns="180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D9FC539E-3380-1DEF-1C26-1CF6B348BB96}"/>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458A8001-AB68-D2EE-AC51-C9540407D7C6}"/>
              </a:ext>
            </a:extLst>
          </p:cNvPr>
          <p:cNvSpPr>
            <a:spLocks noGrp="1"/>
          </p:cNvSpPr>
          <p:nvPr>
            <p:ph type="dt" sz="half" idx="20"/>
          </p:nvPr>
        </p:nvSpPr>
        <p:spPr/>
        <p:txBody>
          <a:bodyPr/>
          <a:lstStyle/>
          <a:p>
            <a:fld id="{CA3B3DEE-C6A2-ED4B-87D7-F70213A249E5}" type="datetime4">
              <a:rPr lang="en-GB" smtClean="0"/>
              <a:t>25 January 2024</a:t>
            </a:fld>
            <a:endParaRPr lang="en-US" dirty="0"/>
          </a:p>
        </p:txBody>
      </p:sp>
      <p:sp>
        <p:nvSpPr>
          <p:cNvPr id="6" name="Slide Number Placeholder 5">
            <a:extLst>
              <a:ext uri="{FF2B5EF4-FFF2-40B4-BE49-F238E27FC236}">
                <a16:creationId xmlns:a16="http://schemas.microsoft.com/office/drawing/2014/main" id="{A9D49EBA-23E4-4420-5B8B-52A9B137C401}"/>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
        <p:nvSpPr>
          <p:cNvPr id="10" name="Picture Placeholder 13">
            <a:extLst>
              <a:ext uri="{FF2B5EF4-FFF2-40B4-BE49-F238E27FC236}">
                <a16:creationId xmlns:a16="http://schemas.microsoft.com/office/drawing/2014/main" id="{04E251F4-DD80-84C0-53DE-953339806DDF}"/>
              </a:ext>
            </a:extLst>
          </p:cNvPr>
          <p:cNvSpPr>
            <a:spLocks noGrp="1"/>
          </p:cNvSpPr>
          <p:nvPr>
            <p:ph type="pic" sz="quarter" idx="13" hasCustomPrompt="1"/>
          </p:nvPr>
        </p:nvSpPr>
        <p:spPr>
          <a:xfrm>
            <a:off x="371475" y="509964"/>
            <a:ext cx="1260000" cy="1040400"/>
          </a:xfrm>
          <a:solidFill>
            <a:schemeClr val="accent3"/>
          </a:solidFill>
          <a:effectLst/>
        </p:spPr>
        <p:txBody>
          <a:bodyPr lIns="90000" anchor="ctr" anchorCtr="0"/>
          <a:lstStyle>
            <a:lvl1pPr marL="0" indent="0">
              <a:buFontTx/>
              <a:buNone/>
              <a:defRPr sz="1600"/>
            </a:lvl1pPr>
          </a:lstStyle>
          <a:p>
            <a:r>
              <a:rPr lang="en-US" dirty="0"/>
              <a:t>Picture</a:t>
            </a:r>
          </a:p>
        </p:txBody>
      </p:sp>
    </p:spTree>
    <p:extLst>
      <p:ext uri="{BB962C8B-B14F-4D97-AF65-F5344CB8AC3E}">
        <p14:creationId xmlns:p14="http://schemas.microsoft.com/office/powerpoint/2010/main" val="3542539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ol slide with text box">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199E240E-533F-4F3C-7C71-BA327D189451}"/>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1800000" tIns="54000" rIns="360000" bIns="54000"/>
          <a:lstStyle>
            <a:lvl1pPr>
              <a:defRPr>
                <a:solidFill>
                  <a:schemeClr val="bg1"/>
                </a:solidFill>
              </a:defRPr>
            </a:lvl1pPr>
          </a:lstStyle>
          <a:p>
            <a:r>
              <a:rPr lang="en-GB" dirty="0"/>
              <a:t>Click to edit Master title style</a:t>
            </a:r>
            <a:endParaRPr lang="en-US" dirty="0"/>
          </a:p>
        </p:txBody>
      </p:sp>
      <p:sp>
        <p:nvSpPr>
          <p:cNvPr id="9" name="Text Placeholder 5">
            <a:extLst>
              <a:ext uri="{FF2B5EF4-FFF2-40B4-BE49-F238E27FC236}">
                <a16:creationId xmlns:a16="http://schemas.microsoft.com/office/drawing/2014/main" id="{A35D30F5-D925-5CCB-2191-22EC64C10A69}"/>
              </a:ext>
            </a:extLst>
          </p:cNvPr>
          <p:cNvSpPr>
            <a:spLocks noGrp="1"/>
          </p:cNvSpPr>
          <p:nvPr>
            <p:ph type="body" sz="quarter" idx="18"/>
          </p:nvPr>
        </p:nvSpPr>
        <p:spPr>
          <a:xfrm>
            <a:off x="371475" y="1440000"/>
            <a:ext cx="5882075" cy="4749662"/>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1">
            <a:extLst>
              <a:ext uri="{FF2B5EF4-FFF2-40B4-BE49-F238E27FC236}">
                <a16:creationId xmlns:a16="http://schemas.microsoft.com/office/drawing/2014/main" id="{98FABC17-70C2-2E76-4300-556030687F4A}"/>
              </a:ext>
            </a:extLst>
          </p:cNvPr>
          <p:cNvSpPr>
            <a:spLocks noGrp="1"/>
          </p:cNvSpPr>
          <p:nvPr>
            <p:ph type="body" sz="quarter" idx="19"/>
          </p:nvPr>
        </p:nvSpPr>
        <p:spPr>
          <a:xfrm>
            <a:off x="6723438" y="898682"/>
            <a:ext cx="5133600" cy="5290980"/>
          </a:xfrm>
          <a:solidFill>
            <a:schemeClr val="accent6">
              <a:lumMod val="20000"/>
              <a:lumOff val="80000"/>
            </a:schemeClr>
          </a:solidFill>
        </p:spPr>
        <p:txBody>
          <a:bodyPr lIns="180000" tIns="90000" bIns="90000"/>
          <a:lstStyle>
            <a:lvl1pPr>
              <a:spcBef>
                <a:spcPts val="1000"/>
              </a:spcBef>
              <a:defRPr sz="2600"/>
            </a:lvl1pPr>
            <a:lvl2pPr>
              <a:spcBef>
                <a:spcPts val="1000"/>
              </a:spcBef>
              <a:defRPr sz="2600"/>
            </a:lvl2pPr>
            <a:lvl3pPr>
              <a:spcBef>
                <a:spcPts val="1000"/>
              </a:spcBef>
              <a:defRPr sz="2600"/>
            </a:lvl3pPr>
            <a:lvl4pPr>
              <a:spcBef>
                <a:spcPts val="1000"/>
              </a:spcBef>
              <a:defRPr sz="2600"/>
            </a:lvl4pPr>
            <a:lvl5pPr>
              <a:spcBef>
                <a:spcPts val="1000"/>
              </a:spcBef>
              <a:defRPr sz="2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Box heading">
            <a:extLst>
              <a:ext uri="{FF2B5EF4-FFF2-40B4-BE49-F238E27FC236}">
                <a16:creationId xmlns:a16="http://schemas.microsoft.com/office/drawing/2014/main" id="{C8883F89-1A6D-BC7A-07D4-FB534A949849}"/>
              </a:ext>
            </a:extLst>
          </p:cNvPr>
          <p:cNvSpPr>
            <a:spLocks noGrp="1"/>
          </p:cNvSpPr>
          <p:nvPr>
            <p:ph type="body" sz="quarter" idx="3"/>
          </p:nvPr>
        </p:nvSpPr>
        <p:spPr>
          <a:xfrm>
            <a:off x="6724878" y="358682"/>
            <a:ext cx="5133600" cy="540000"/>
          </a:xfrm>
          <a:solidFill>
            <a:schemeClr val="bg1"/>
          </a:solidFill>
        </p:spPr>
        <p:txBody>
          <a:bodyPr lIns="180000" tIns="46800" rIns="180000" anchor="ctr"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3" name="Picture Placeholder 13">
            <a:extLst>
              <a:ext uri="{FF2B5EF4-FFF2-40B4-BE49-F238E27FC236}">
                <a16:creationId xmlns:a16="http://schemas.microsoft.com/office/drawing/2014/main" id="{15A4BB1F-9CA5-03B8-1B21-7B8131B0BAC7}"/>
              </a:ext>
            </a:extLst>
          </p:cNvPr>
          <p:cNvSpPr>
            <a:spLocks noGrp="1"/>
          </p:cNvSpPr>
          <p:nvPr>
            <p:ph type="pic" sz="quarter" idx="13"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7" name="Footer Placeholder 6">
            <a:extLst>
              <a:ext uri="{FF2B5EF4-FFF2-40B4-BE49-F238E27FC236}">
                <a16:creationId xmlns:a16="http://schemas.microsoft.com/office/drawing/2014/main" id="{5D1C7C8F-D44F-273A-B3B0-D9617453FEBF}"/>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5A5BD3D0-3F3C-F13A-BB12-650B7CA494BB}"/>
              </a:ext>
            </a:extLst>
          </p:cNvPr>
          <p:cNvSpPr>
            <a:spLocks noGrp="1"/>
          </p:cNvSpPr>
          <p:nvPr>
            <p:ph type="dt" sz="half" idx="20"/>
          </p:nvPr>
        </p:nvSpPr>
        <p:spPr/>
        <p:txBody>
          <a:bodyPr/>
          <a:lstStyle/>
          <a:p>
            <a:fld id="{71779788-68B5-8C4B-B505-9881D85F3A33}"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3401855C-118A-A20A-AFCA-79C39B671D5F}"/>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139427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ol slide with text box 02">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1AE0CFC6-F131-57D1-21DD-9FDCCB597A04}"/>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1800000" tIns="54000" rIns="360000" bIns="54000"/>
          <a:lstStyle>
            <a:lvl1pPr>
              <a:defRPr>
                <a:solidFill>
                  <a:schemeClr val="bg1"/>
                </a:solidFill>
              </a:defRPr>
            </a:lvl1pPr>
          </a:lstStyle>
          <a:p>
            <a:r>
              <a:rPr lang="en-GB" dirty="0"/>
              <a:t>Click to edit Master title style</a:t>
            </a:r>
            <a:endParaRPr lang="en-US" dirty="0"/>
          </a:p>
        </p:txBody>
      </p:sp>
      <p:sp>
        <p:nvSpPr>
          <p:cNvPr id="9" name="Text Placeholder 5">
            <a:extLst>
              <a:ext uri="{FF2B5EF4-FFF2-40B4-BE49-F238E27FC236}">
                <a16:creationId xmlns:a16="http://schemas.microsoft.com/office/drawing/2014/main" id="{A35D30F5-D925-5CCB-2191-22EC64C10A69}"/>
              </a:ext>
            </a:extLst>
          </p:cNvPr>
          <p:cNvSpPr>
            <a:spLocks noGrp="1"/>
          </p:cNvSpPr>
          <p:nvPr>
            <p:ph type="body" sz="quarter" idx="18"/>
          </p:nvPr>
        </p:nvSpPr>
        <p:spPr>
          <a:xfrm>
            <a:off x="371475" y="1440000"/>
            <a:ext cx="5882075" cy="4749662"/>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Picture Placeholder 13">
            <a:extLst>
              <a:ext uri="{FF2B5EF4-FFF2-40B4-BE49-F238E27FC236}">
                <a16:creationId xmlns:a16="http://schemas.microsoft.com/office/drawing/2014/main" id="{15A4BB1F-9CA5-03B8-1B21-7B8131B0BAC7}"/>
              </a:ext>
            </a:extLst>
          </p:cNvPr>
          <p:cNvSpPr>
            <a:spLocks noGrp="1"/>
          </p:cNvSpPr>
          <p:nvPr>
            <p:ph type="pic" sz="quarter" idx="13"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2" name="Text Placeholder 11">
            <a:extLst>
              <a:ext uri="{FF2B5EF4-FFF2-40B4-BE49-F238E27FC236}">
                <a16:creationId xmlns:a16="http://schemas.microsoft.com/office/drawing/2014/main" id="{1F74BC24-099B-5A57-099F-4C2EA247B93F}"/>
              </a:ext>
            </a:extLst>
          </p:cNvPr>
          <p:cNvSpPr>
            <a:spLocks noGrp="1"/>
          </p:cNvSpPr>
          <p:nvPr>
            <p:ph type="body" sz="quarter" idx="19"/>
          </p:nvPr>
        </p:nvSpPr>
        <p:spPr>
          <a:xfrm>
            <a:off x="6723438" y="1979999"/>
            <a:ext cx="5133600" cy="4208401"/>
          </a:xfrm>
          <a:solidFill>
            <a:schemeClr val="accent6">
              <a:lumMod val="20000"/>
              <a:lumOff val="80000"/>
            </a:schemeClr>
          </a:solidFill>
        </p:spPr>
        <p:txBody>
          <a:bodyPr lIns="180000" tIns="90000" bIns="90000"/>
          <a:lstStyle>
            <a:lvl1pPr>
              <a:spcBef>
                <a:spcPts val="1000"/>
              </a:spcBef>
              <a:defRPr sz="2600"/>
            </a:lvl1pPr>
            <a:lvl2pPr>
              <a:spcBef>
                <a:spcPts val="1000"/>
              </a:spcBef>
              <a:defRPr sz="2600"/>
            </a:lvl2pPr>
            <a:lvl3pPr>
              <a:spcBef>
                <a:spcPts val="1000"/>
              </a:spcBef>
              <a:defRPr sz="2600"/>
            </a:lvl3pPr>
            <a:lvl4pPr>
              <a:spcBef>
                <a:spcPts val="1000"/>
              </a:spcBef>
              <a:defRPr sz="2600"/>
            </a:lvl4pPr>
            <a:lvl5pPr>
              <a:spcBef>
                <a:spcPts val="1000"/>
              </a:spcBef>
              <a:defRPr sz="2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Box heading">
            <a:extLst>
              <a:ext uri="{FF2B5EF4-FFF2-40B4-BE49-F238E27FC236}">
                <a16:creationId xmlns:a16="http://schemas.microsoft.com/office/drawing/2014/main" id="{9DDA546B-5BDA-7E12-8E9E-1C3790829AC0}"/>
              </a:ext>
            </a:extLst>
          </p:cNvPr>
          <p:cNvSpPr>
            <a:spLocks noGrp="1"/>
          </p:cNvSpPr>
          <p:nvPr>
            <p:ph type="body" sz="quarter" idx="3"/>
          </p:nvPr>
        </p:nvSpPr>
        <p:spPr>
          <a:xfrm>
            <a:off x="6724879" y="1439999"/>
            <a:ext cx="5132341" cy="540000"/>
          </a:xfrm>
          <a:solidFill>
            <a:schemeClr val="bg1"/>
          </a:solidFill>
        </p:spPr>
        <p:txBody>
          <a:bodyPr lIns="180000" tIns="46800" rIns="180000" anchor="ctr"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Footer Placeholder 10">
            <a:extLst>
              <a:ext uri="{FF2B5EF4-FFF2-40B4-BE49-F238E27FC236}">
                <a16:creationId xmlns:a16="http://schemas.microsoft.com/office/drawing/2014/main" id="{10431F5A-0241-D0DB-A89E-F3C7011F5AC5}"/>
              </a:ext>
            </a:extLst>
          </p:cNvPr>
          <p:cNvSpPr>
            <a:spLocks noGrp="1"/>
          </p:cNvSpPr>
          <p:nvPr>
            <p:ph type="ftr" sz="quarter" idx="21"/>
          </p:nvPr>
        </p:nvSpPr>
        <p:spPr/>
        <p:txBody>
          <a:bodyPr/>
          <a:lstStyle/>
          <a:p>
            <a:r>
              <a:rPr lang="en-US"/>
              <a:t>CATS TRAINING: Module X Title of module</a:t>
            </a:r>
            <a:endParaRPr lang="en-US" dirty="0"/>
          </a:p>
        </p:txBody>
      </p:sp>
      <p:sp>
        <p:nvSpPr>
          <p:cNvPr id="10" name="Date Placeholder 9">
            <a:extLst>
              <a:ext uri="{FF2B5EF4-FFF2-40B4-BE49-F238E27FC236}">
                <a16:creationId xmlns:a16="http://schemas.microsoft.com/office/drawing/2014/main" id="{66FE6D0A-9694-F502-1100-214A50414816}"/>
              </a:ext>
            </a:extLst>
          </p:cNvPr>
          <p:cNvSpPr>
            <a:spLocks noGrp="1"/>
          </p:cNvSpPr>
          <p:nvPr>
            <p:ph type="dt" sz="half" idx="20"/>
          </p:nvPr>
        </p:nvSpPr>
        <p:spPr/>
        <p:txBody>
          <a:bodyPr/>
          <a:lstStyle/>
          <a:p>
            <a:fld id="{682ACB62-4624-2247-BC37-B8CB95D4FCCC}" type="datetime4">
              <a:rPr lang="en-GB" smtClean="0"/>
              <a:t>25 January 2024</a:t>
            </a:fld>
            <a:endParaRPr lang="en-US" dirty="0"/>
          </a:p>
        </p:txBody>
      </p:sp>
      <p:sp>
        <p:nvSpPr>
          <p:cNvPr id="12" name="Slide Number Placeholder 11">
            <a:extLst>
              <a:ext uri="{FF2B5EF4-FFF2-40B4-BE49-F238E27FC236}">
                <a16:creationId xmlns:a16="http://schemas.microsoft.com/office/drawing/2014/main" id="{5EC0CAA5-5138-378C-0B07-3C32728897A6}"/>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582350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ol video slid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FB4CA0E-232C-D8C4-E905-7DD6DE4D7476}"/>
              </a:ext>
            </a:extLst>
          </p:cNvPr>
          <p:cNvSpPr>
            <a:spLocks noGrp="1"/>
          </p:cNvSpPr>
          <p:nvPr>
            <p:ph type="pic" sz="quarter" idx="13" hasCustomPrompt="1"/>
          </p:nvPr>
        </p:nvSpPr>
        <p:spPr>
          <a:xfrm>
            <a:off x="371474" y="0"/>
            <a:ext cx="11485563" cy="6496681"/>
          </a:xfrm>
          <a:solidFill>
            <a:schemeClr val="accent3">
              <a:lumMod val="40000"/>
              <a:lumOff val="60000"/>
            </a:schemeClr>
          </a:solidFill>
        </p:spPr>
        <p:txBody>
          <a:bodyPr lIns="90000" anchor="ctr" anchorCtr="0"/>
          <a:lstStyle>
            <a:lvl1pPr marL="0" indent="0" algn="ctr">
              <a:buFontTx/>
              <a:buNone/>
              <a:defRPr/>
            </a:lvl1pPr>
          </a:lstStyle>
          <a:p>
            <a:r>
              <a:rPr lang="en-US" dirty="0"/>
              <a:t>Picture</a:t>
            </a:r>
          </a:p>
        </p:txBody>
      </p:sp>
      <p:sp>
        <p:nvSpPr>
          <p:cNvPr id="16" name="Title 1" hidden="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1800000" tIns="54000" rIns="360000" bIns="54000"/>
          <a:lstStyle>
            <a:lvl1pPr>
              <a:defRPr>
                <a:solidFill>
                  <a:schemeClr val="bg1"/>
                </a:solidFill>
              </a:defRPr>
            </a:lvl1pPr>
          </a:lstStyle>
          <a:p>
            <a:r>
              <a:rPr lang="en-GB" dirty="0"/>
              <a:t>Click to edit Master title style</a:t>
            </a:r>
            <a:endParaRPr lang="en-US" dirty="0"/>
          </a:p>
        </p:txBody>
      </p:sp>
      <p:sp>
        <p:nvSpPr>
          <p:cNvPr id="4" name="Picture Placeholder 13">
            <a:extLst>
              <a:ext uri="{FF2B5EF4-FFF2-40B4-BE49-F238E27FC236}">
                <a16:creationId xmlns:a16="http://schemas.microsoft.com/office/drawing/2014/main" id="{79CBA0D7-515C-4E8A-D032-7671E1D84EB3}"/>
              </a:ext>
            </a:extLst>
          </p:cNvPr>
          <p:cNvSpPr>
            <a:spLocks noGrp="1"/>
          </p:cNvSpPr>
          <p:nvPr>
            <p:ph type="pic" sz="quarter" idx="21" hasCustomPrompt="1"/>
          </p:nvPr>
        </p:nvSpPr>
        <p:spPr>
          <a:xfrm>
            <a:off x="371475" y="199800"/>
            <a:ext cx="1260000" cy="1040400"/>
          </a:xfrm>
          <a:solidFill>
            <a:schemeClr val="accent3"/>
          </a:solidFill>
          <a:effectLst/>
        </p:spPr>
        <p:txBody>
          <a:bodyPr anchor="ctr" anchorCtr="0"/>
          <a:lstStyle>
            <a:lvl1pPr marL="0" indent="0">
              <a:buFontTx/>
              <a:buNone/>
              <a:defRPr sz="1600"/>
            </a:lvl1pPr>
          </a:lstStyle>
          <a:p>
            <a:r>
              <a:rPr lang="en-US" dirty="0"/>
              <a:t>Picture</a:t>
            </a:r>
          </a:p>
        </p:txBody>
      </p:sp>
      <p:sp>
        <p:nvSpPr>
          <p:cNvPr id="3" name="Footer Placeholder 2">
            <a:extLst>
              <a:ext uri="{FF2B5EF4-FFF2-40B4-BE49-F238E27FC236}">
                <a16:creationId xmlns:a16="http://schemas.microsoft.com/office/drawing/2014/main" id="{802F61D2-3E2E-AB75-A18A-4E9C3AFFA66F}"/>
              </a:ext>
            </a:extLst>
          </p:cNvPr>
          <p:cNvSpPr>
            <a:spLocks noGrp="1"/>
          </p:cNvSpPr>
          <p:nvPr>
            <p:ph type="ftr" sz="quarter" idx="15"/>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4EB15CF7-CFF1-1898-5579-A4F2BAAEDBDB}"/>
              </a:ext>
            </a:extLst>
          </p:cNvPr>
          <p:cNvSpPr>
            <a:spLocks noGrp="1"/>
          </p:cNvSpPr>
          <p:nvPr>
            <p:ph type="dt" sz="half" idx="14"/>
          </p:nvPr>
        </p:nvSpPr>
        <p:spPr/>
        <p:txBody>
          <a:bodyPr/>
          <a:lstStyle/>
          <a:p>
            <a:fld id="{3D0564AC-A5B6-E444-BB86-3A8EE6CBE0C4}" type="datetime4">
              <a:rPr lang="en-GB" smtClean="0"/>
              <a:t>25 January 2024</a:t>
            </a:fld>
            <a:endParaRPr lang="en-US" dirty="0"/>
          </a:p>
        </p:txBody>
      </p:sp>
      <p:sp>
        <p:nvSpPr>
          <p:cNvPr id="7" name="Slide Number Placeholder 6">
            <a:extLst>
              <a:ext uri="{FF2B5EF4-FFF2-40B4-BE49-F238E27FC236}">
                <a16:creationId xmlns:a16="http://schemas.microsoft.com/office/drawing/2014/main" id="{12EB01B4-E14E-9D6F-277A-F77254E532B1}"/>
              </a:ext>
            </a:extLst>
          </p:cNvPr>
          <p:cNvSpPr>
            <a:spLocks noGrp="1"/>
          </p:cNvSpPr>
          <p:nvPr>
            <p:ph type="sldNum" sz="quarter" idx="16"/>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14566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ry page">
    <p:spTree>
      <p:nvGrpSpPr>
        <p:cNvPr id="1" name=""/>
        <p:cNvGrpSpPr/>
        <p:nvPr/>
      </p:nvGrpSpPr>
      <p:grpSpPr>
        <a:xfrm>
          <a:off x="0" y="0"/>
          <a:ext cx="0" cy="0"/>
          <a:chOff x="0" y="0"/>
          <a:chExt cx="0" cy="0"/>
        </a:xfrm>
      </p:grpSpPr>
      <p:pic>
        <p:nvPicPr>
          <p:cNvPr id="11" name="Top dots banner">
            <a:extLst>
              <a:ext uri="{FF2B5EF4-FFF2-40B4-BE49-F238E27FC236}">
                <a16:creationId xmlns:a16="http://schemas.microsoft.com/office/drawing/2014/main" id="{D8EED5BA-9518-B207-E089-E9760DE48E22}"/>
              </a:ext>
            </a:extLst>
          </p:cNvPr>
          <p:cNvPicPr>
            <a:picLocks noChangeAspect="1"/>
          </p:cNvPicPr>
          <p:nvPr userDrawn="1"/>
        </p:nvPicPr>
        <p:blipFill>
          <a:blip r:embed="rId2"/>
          <a:srcRect/>
          <a:stretch/>
        </p:blipFill>
        <p:spPr>
          <a:xfrm flipH="1">
            <a:off x="-1" y="0"/>
            <a:ext cx="12192000" cy="711200"/>
          </a:xfrm>
          <a:prstGeom prst="rect">
            <a:avLst/>
          </a:prstGeom>
        </p:spPr>
      </p:pic>
      <p:sp>
        <p:nvSpPr>
          <p:cNvPr id="3" name="Text Placeholder 4">
            <a:extLst>
              <a:ext uri="{FF2B5EF4-FFF2-40B4-BE49-F238E27FC236}">
                <a16:creationId xmlns:a16="http://schemas.microsoft.com/office/drawing/2014/main" id="{7867EB8F-A4A2-4C53-2FB9-8791EA07CC87}"/>
              </a:ext>
            </a:extLst>
          </p:cNvPr>
          <p:cNvSpPr>
            <a:spLocks noGrp="1"/>
          </p:cNvSpPr>
          <p:nvPr>
            <p:ph type="body" sz="quarter" idx="17"/>
          </p:nvPr>
        </p:nvSpPr>
        <p:spPr>
          <a:xfrm>
            <a:off x="371474" y="1440000"/>
            <a:ext cx="5542943" cy="4670148"/>
          </a:xfrm>
        </p:spPr>
        <p:txBody>
          <a:bodyPr/>
          <a:lstStyle>
            <a:lvl1pPr marL="0" indent="0">
              <a:spcBef>
                <a:spcPts val="1500"/>
              </a:spcBef>
              <a:buFontTx/>
              <a:buNone/>
              <a:defRPr sz="2600" b="1"/>
            </a:lvl1pPr>
            <a:lvl2pPr marL="230400">
              <a:spcBef>
                <a:spcPts val="500"/>
              </a:spcBef>
              <a:buSzPct val="100000"/>
              <a:defRPr sz="2600"/>
            </a:lvl2pPr>
          </a:lstStyle>
          <a:p>
            <a:pPr lvl="0"/>
            <a:r>
              <a:rPr lang="en-GB" dirty="0"/>
              <a:t>Click to edit Master text styles</a:t>
            </a:r>
          </a:p>
          <a:p>
            <a:pPr lvl="1"/>
            <a:r>
              <a:rPr lang="en-GB" dirty="0"/>
              <a:t>Second level</a:t>
            </a:r>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7292051"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4" name="Text Placeholder 4">
            <a:extLst>
              <a:ext uri="{FF2B5EF4-FFF2-40B4-BE49-F238E27FC236}">
                <a16:creationId xmlns:a16="http://schemas.microsoft.com/office/drawing/2014/main" id="{FF23FFC3-D601-A6EB-A3CD-1A34AB26920A}"/>
              </a:ext>
            </a:extLst>
          </p:cNvPr>
          <p:cNvSpPr>
            <a:spLocks noGrp="1"/>
          </p:cNvSpPr>
          <p:nvPr>
            <p:ph type="body" sz="quarter" idx="21"/>
          </p:nvPr>
        </p:nvSpPr>
        <p:spPr>
          <a:xfrm>
            <a:off x="6300000" y="1447415"/>
            <a:ext cx="5542943" cy="4670148"/>
          </a:xfrm>
        </p:spPr>
        <p:txBody>
          <a:bodyPr/>
          <a:lstStyle>
            <a:lvl1pPr marL="0" indent="0">
              <a:spcBef>
                <a:spcPts val="1500"/>
              </a:spcBef>
              <a:buFontTx/>
              <a:buNone/>
              <a:defRPr sz="2600" b="1"/>
            </a:lvl1pPr>
            <a:lvl2pPr marL="230400">
              <a:spcBef>
                <a:spcPts val="500"/>
              </a:spcBef>
              <a:defRPr sz="2600"/>
            </a:lvl2pPr>
          </a:lstStyle>
          <a:p>
            <a:pPr lvl="0"/>
            <a:r>
              <a:rPr lang="en-GB" dirty="0"/>
              <a:t>Click to edit Master text styles</a:t>
            </a:r>
          </a:p>
          <a:p>
            <a:pPr lvl="1"/>
            <a:r>
              <a:rPr lang="en-GB" dirty="0"/>
              <a:t>Second level</a:t>
            </a:r>
          </a:p>
        </p:txBody>
      </p:sp>
      <p:pic>
        <p:nvPicPr>
          <p:cNvPr id="6" name="Graphic 5">
            <a:extLst>
              <a:ext uri="{FF2B5EF4-FFF2-40B4-BE49-F238E27FC236}">
                <a16:creationId xmlns:a16="http://schemas.microsoft.com/office/drawing/2014/main" id="{58314FBF-A0D3-213C-A26F-3BC3F8A5934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45738" y="167550"/>
            <a:ext cx="1511300" cy="1104900"/>
          </a:xfrm>
          <a:prstGeom prst="rect">
            <a:avLst/>
          </a:prstGeom>
        </p:spPr>
      </p:pic>
      <p:sp>
        <p:nvSpPr>
          <p:cNvPr id="10" name="Footer Placeholder 9">
            <a:extLst>
              <a:ext uri="{FF2B5EF4-FFF2-40B4-BE49-F238E27FC236}">
                <a16:creationId xmlns:a16="http://schemas.microsoft.com/office/drawing/2014/main" id="{E2C882B8-2DD0-3F87-25A4-20B37903E450}"/>
              </a:ext>
            </a:extLst>
          </p:cNvPr>
          <p:cNvSpPr>
            <a:spLocks noGrp="1"/>
          </p:cNvSpPr>
          <p:nvPr>
            <p:ph type="ftr" sz="quarter" idx="23"/>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0015D38A-5325-76A1-DF15-BB8089326A8F}"/>
              </a:ext>
            </a:extLst>
          </p:cNvPr>
          <p:cNvSpPr>
            <a:spLocks noGrp="1"/>
          </p:cNvSpPr>
          <p:nvPr>
            <p:ph type="dt" sz="half" idx="22"/>
          </p:nvPr>
        </p:nvSpPr>
        <p:spPr/>
        <p:txBody>
          <a:bodyPr/>
          <a:lstStyle/>
          <a:p>
            <a:fld id="{B2008A7C-2067-3347-8F37-976747D24CEC}" type="datetime4">
              <a:rPr lang="en-GB" smtClean="0"/>
              <a:t>25 January 2024</a:t>
            </a:fld>
            <a:endParaRPr lang="en-US" dirty="0"/>
          </a:p>
        </p:txBody>
      </p:sp>
      <p:sp>
        <p:nvSpPr>
          <p:cNvPr id="12" name="Slide Number Placeholder 11">
            <a:extLst>
              <a:ext uri="{FF2B5EF4-FFF2-40B4-BE49-F238E27FC236}">
                <a16:creationId xmlns:a16="http://schemas.microsoft.com/office/drawing/2014/main" id="{1D63B770-862E-6930-D25A-9DF74E68A0F5}"/>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9413062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ry table placement">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F1A08482-EB3A-ED81-90FE-443B24ACA07A}"/>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1" y="360000"/>
            <a:ext cx="7072133"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pic>
        <p:nvPicPr>
          <p:cNvPr id="10" name="Graphic 9">
            <a:extLst>
              <a:ext uri="{FF2B5EF4-FFF2-40B4-BE49-F238E27FC236}">
                <a16:creationId xmlns:a16="http://schemas.microsoft.com/office/drawing/2014/main" id="{6B693BA4-8B4B-D613-9DF7-C26EB611115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45738" y="167550"/>
            <a:ext cx="1511300" cy="1104900"/>
          </a:xfrm>
          <a:prstGeom prst="rect">
            <a:avLst/>
          </a:prstGeom>
        </p:spPr>
      </p:pic>
      <p:sp>
        <p:nvSpPr>
          <p:cNvPr id="7" name="Footer Placeholder 6">
            <a:extLst>
              <a:ext uri="{FF2B5EF4-FFF2-40B4-BE49-F238E27FC236}">
                <a16:creationId xmlns:a16="http://schemas.microsoft.com/office/drawing/2014/main" id="{18BFF35F-51E2-8105-F54F-92D12C2F7472}"/>
              </a:ext>
            </a:extLst>
          </p:cNvPr>
          <p:cNvSpPr>
            <a:spLocks noGrp="1"/>
          </p:cNvSpPr>
          <p:nvPr>
            <p:ph type="ftr" sz="quarter" idx="19"/>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8A8E069B-4513-0ACD-9507-52FD74B55718}"/>
              </a:ext>
            </a:extLst>
          </p:cNvPr>
          <p:cNvSpPr>
            <a:spLocks noGrp="1"/>
          </p:cNvSpPr>
          <p:nvPr>
            <p:ph type="dt" sz="half" idx="18"/>
          </p:nvPr>
        </p:nvSpPr>
        <p:spPr/>
        <p:txBody>
          <a:bodyPr/>
          <a:lstStyle/>
          <a:p>
            <a:fld id="{9821DB37-96B5-DD43-8B1F-C9F9CE998737}" type="datetime4">
              <a:rPr lang="en-GB" smtClean="0"/>
              <a:t>25 January 2024</a:t>
            </a:fld>
            <a:endParaRPr lang="en-US" dirty="0"/>
          </a:p>
        </p:txBody>
      </p:sp>
      <p:sp>
        <p:nvSpPr>
          <p:cNvPr id="9" name="Slide Number Placeholder 8">
            <a:extLst>
              <a:ext uri="{FF2B5EF4-FFF2-40B4-BE49-F238E27FC236}">
                <a16:creationId xmlns:a16="http://schemas.microsoft.com/office/drawing/2014/main" id="{AEAF30DB-365B-51DC-8010-37AE2C6F825F}"/>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41015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46AF-EFEA-BC35-D06A-DDA2A74968D2}"/>
              </a:ext>
            </a:extLst>
          </p:cNvPr>
          <p:cNvSpPr>
            <a:spLocks noGrp="1"/>
          </p:cNvSpPr>
          <p:nvPr>
            <p:ph type="title"/>
          </p:nvPr>
        </p:nvSpPr>
        <p:spPr>
          <a:xfrm>
            <a:off x="839788" y="365125"/>
            <a:ext cx="10515600" cy="1325563"/>
          </a:xfrm>
        </p:spPr>
        <p:txBody>
          <a:bodyPr/>
          <a:lstStyle/>
          <a:p>
            <a:r>
              <a:rPr lang="en-US"/>
              <a:t>Click to edit Master title style</a:t>
            </a:r>
            <a:endParaRPr lang="en-ZW"/>
          </a:p>
        </p:txBody>
      </p:sp>
      <p:sp>
        <p:nvSpPr>
          <p:cNvPr id="3" name="Text Placeholder 2">
            <a:extLst>
              <a:ext uri="{FF2B5EF4-FFF2-40B4-BE49-F238E27FC236}">
                <a16:creationId xmlns:a16="http://schemas.microsoft.com/office/drawing/2014/main" id="{8C243244-AC75-07F4-DED8-1AACED732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4AF2D-073C-80D0-CD25-B8D130C20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a:extLst>
              <a:ext uri="{FF2B5EF4-FFF2-40B4-BE49-F238E27FC236}">
                <a16:creationId xmlns:a16="http://schemas.microsoft.com/office/drawing/2014/main" id="{625C3141-0B19-F748-0CBE-36C442BF3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6F54CC-63B1-4C2C-AD27-BA0DD08600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a:extLst>
              <a:ext uri="{FF2B5EF4-FFF2-40B4-BE49-F238E27FC236}">
                <a16:creationId xmlns:a16="http://schemas.microsoft.com/office/drawing/2014/main" id="{671CDB3A-FB24-E1C2-D6A8-E55ED5D52F4D}"/>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8" name="Footer Placeholder 7">
            <a:extLst>
              <a:ext uri="{FF2B5EF4-FFF2-40B4-BE49-F238E27FC236}">
                <a16:creationId xmlns:a16="http://schemas.microsoft.com/office/drawing/2014/main" id="{6010A408-2664-73D6-EF89-DEE9148B756B}"/>
              </a:ext>
            </a:extLst>
          </p:cNvPr>
          <p:cNvSpPr>
            <a:spLocks noGrp="1"/>
          </p:cNvSpPr>
          <p:nvPr>
            <p:ph type="ftr" sz="quarter" idx="11"/>
          </p:nvPr>
        </p:nvSpPr>
        <p:spPr/>
        <p:txBody>
          <a:bodyPr/>
          <a:lstStyle/>
          <a:p>
            <a:endParaRPr lang="en-ZW"/>
          </a:p>
        </p:txBody>
      </p:sp>
      <p:sp>
        <p:nvSpPr>
          <p:cNvPr id="9" name="Slide Number Placeholder 8">
            <a:extLst>
              <a:ext uri="{FF2B5EF4-FFF2-40B4-BE49-F238E27FC236}">
                <a16:creationId xmlns:a16="http://schemas.microsoft.com/office/drawing/2014/main" id="{9E5BE1BA-4F21-6F10-A39A-3D5A313FC4A9}"/>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1199183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placement">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F1A08482-EB3A-ED81-90FE-443B24ACA07A}"/>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1" y="360000"/>
            <a:ext cx="7072133"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7" name="Footer Placeholder 6">
            <a:extLst>
              <a:ext uri="{FF2B5EF4-FFF2-40B4-BE49-F238E27FC236}">
                <a16:creationId xmlns:a16="http://schemas.microsoft.com/office/drawing/2014/main" id="{18BFF35F-51E2-8105-F54F-92D12C2F7472}"/>
              </a:ext>
            </a:extLst>
          </p:cNvPr>
          <p:cNvSpPr>
            <a:spLocks noGrp="1"/>
          </p:cNvSpPr>
          <p:nvPr>
            <p:ph type="ftr" sz="quarter" idx="19"/>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8A8E069B-4513-0ACD-9507-52FD74B55718}"/>
              </a:ext>
            </a:extLst>
          </p:cNvPr>
          <p:cNvSpPr>
            <a:spLocks noGrp="1"/>
          </p:cNvSpPr>
          <p:nvPr>
            <p:ph type="dt" sz="half" idx="18"/>
          </p:nvPr>
        </p:nvSpPr>
        <p:spPr/>
        <p:txBody>
          <a:bodyPr/>
          <a:lstStyle/>
          <a:p>
            <a:fld id="{9821DB37-96B5-DD43-8B1F-C9F9CE998737}" type="datetime4">
              <a:rPr lang="en-GB" smtClean="0"/>
              <a:t>25 January 2024</a:t>
            </a:fld>
            <a:endParaRPr lang="en-US" dirty="0"/>
          </a:p>
        </p:txBody>
      </p:sp>
      <p:sp>
        <p:nvSpPr>
          <p:cNvPr id="9" name="Slide Number Placeholder 8">
            <a:extLst>
              <a:ext uri="{FF2B5EF4-FFF2-40B4-BE49-F238E27FC236}">
                <a16:creationId xmlns:a16="http://schemas.microsoft.com/office/drawing/2014/main" id="{AEAF30DB-365B-51DC-8010-37AE2C6F825F}"/>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007804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character box right 01">
    <p:spTree>
      <p:nvGrpSpPr>
        <p:cNvPr id="1" name=""/>
        <p:cNvGrpSpPr/>
        <p:nvPr/>
      </p:nvGrpSpPr>
      <p:grpSpPr>
        <a:xfrm>
          <a:off x="0" y="0"/>
          <a:ext cx="0" cy="0"/>
          <a:chOff x="0" y="0"/>
          <a:chExt cx="0" cy="0"/>
        </a:xfrm>
      </p:grpSpPr>
      <p:pic>
        <p:nvPicPr>
          <p:cNvPr id="3" name="Top dots banner">
            <a:extLst>
              <a:ext uri="{FF2B5EF4-FFF2-40B4-BE49-F238E27FC236}">
                <a16:creationId xmlns:a16="http://schemas.microsoft.com/office/drawing/2014/main" id="{5FB2D76C-33A7-5E0B-6AAA-1AAC5078C6EC}"/>
              </a:ext>
            </a:extLst>
          </p:cNvPr>
          <p:cNvPicPr>
            <a:picLocks noChangeAspect="1"/>
          </p:cNvPicPr>
          <p:nvPr userDrawn="1"/>
        </p:nvPicPr>
        <p:blipFill>
          <a:blip r:embed="rId2"/>
          <a:srcRect/>
          <a:stretch/>
        </p:blipFill>
        <p:spPr>
          <a:xfrm flipH="1">
            <a:off x="-1" y="0"/>
            <a:ext cx="12192000" cy="711200"/>
          </a:xfrm>
          <a:prstGeom prst="rect">
            <a:avLst/>
          </a:prstGeom>
        </p:spPr>
      </p:pic>
      <p:sp>
        <p:nvSpPr>
          <p:cNvPr id="4" name="Picture Placeholder 8">
            <a:extLst>
              <a:ext uri="{FF2B5EF4-FFF2-40B4-BE49-F238E27FC236}">
                <a16:creationId xmlns:a16="http://schemas.microsoft.com/office/drawing/2014/main" id="{7505CE73-EAF2-34C1-7936-E4EBC924123B}"/>
              </a:ext>
            </a:extLst>
          </p:cNvPr>
          <p:cNvSpPr>
            <a:spLocks noGrp="1"/>
          </p:cNvSpPr>
          <p:nvPr>
            <p:ph type="pic" sz="quarter" idx="13" hasCustomPrompt="1"/>
          </p:nvPr>
        </p:nvSpPr>
        <p:spPr>
          <a:xfrm>
            <a:off x="6706799" y="-1"/>
            <a:ext cx="5151600" cy="6858000"/>
          </a:xfrm>
          <a:solidFill>
            <a:schemeClr val="accent3"/>
          </a:solidFill>
        </p:spPr>
        <p:txBody>
          <a:bodyPr anchor="ctr" anchorCtr="0"/>
          <a:lstStyle>
            <a:lvl1pPr marL="0" indent="0" algn="ctr">
              <a:buFontTx/>
              <a:buNone/>
              <a:defRPr/>
            </a:lvl1pPr>
          </a:lstStyle>
          <a:p>
            <a:r>
              <a:rPr lang="en-US" dirty="0"/>
              <a:t>Picture</a:t>
            </a:r>
          </a:p>
        </p:txBody>
      </p:sp>
      <p:sp>
        <p:nvSpPr>
          <p:cNvPr id="8" name="Text Placeholder 18">
            <a:extLst>
              <a:ext uri="{FF2B5EF4-FFF2-40B4-BE49-F238E27FC236}">
                <a16:creationId xmlns:a16="http://schemas.microsoft.com/office/drawing/2014/main" id="{8737165C-3C22-1F2A-9D91-BD3EDB2CBB65}"/>
              </a:ext>
            </a:extLst>
          </p:cNvPr>
          <p:cNvSpPr>
            <a:spLocks noGrp="1"/>
          </p:cNvSpPr>
          <p:nvPr>
            <p:ph type="body" sz="quarter" idx="14"/>
          </p:nvPr>
        </p:nvSpPr>
        <p:spPr>
          <a:xfrm>
            <a:off x="6706799" y="1555423"/>
            <a:ext cx="3466800" cy="4298622"/>
          </a:xfrm>
        </p:spPr>
        <p:txBody>
          <a:bodyPr lIns="180000" tIns="108000" rIns="180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C81D6EB1-35C1-B5B7-64F9-2E52495FE784}"/>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hasCustomPrompt="1"/>
          </p:nvPr>
        </p:nvSpPr>
        <p:spPr>
          <a:xfrm>
            <a:off x="0" y="359999"/>
            <a:ext cx="6513922"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two line heading</a:t>
            </a:r>
            <a:endParaRPr lang="en-US" dirty="0"/>
          </a:p>
        </p:txBody>
      </p:sp>
      <p:sp>
        <p:nvSpPr>
          <p:cNvPr id="9" name="Footer Placeholder 8">
            <a:extLst>
              <a:ext uri="{FF2B5EF4-FFF2-40B4-BE49-F238E27FC236}">
                <a16:creationId xmlns:a16="http://schemas.microsoft.com/office/drawing/2014/main" id="{F4516A53-8930-DF7F-A697-955E9C6AFE31}"/>
              </a:ext>
            </a:extLst>
          </p:cNvPr>
          <p:cNvSpPr>
            <a:spLocks noGrp="1"/>
          </p:cNvSpPr>
          <p:nvPr>
            <p:ph type="ftr" sz="quarter" idx="20"/>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F25A9194-7D78-E0DA-1A51-A19B12BAC568}"/>
              </a:ext>
            </a:extLst>
          </p:cNvPr>
          <p:cNvSpPr>
            <a:spLocks noGrp="1"/>
          </p:cNvSpPr>
          <p:nvPr>
            <p:ph type="dt" sz="half" idx="19"/>
          </p:nvPr>
        </p:nvSpPr>
        <p:spPr/>
        <p:txBody>
          <a:bodyPr/>
          <a:lstStyle/>
          <a:p>
            <a:fld id="{819CFAAD-44A1-6447-8173-EE2AE756CA49}"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EEEDD33D-818D-AFEF-DADD-1B8A7771DF55}"/>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3935397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large character box">
    <p:spTree>
      <p:nvGrpSpPr>
        <p:cNvPr id="1" name=""/>
        <p:cNvGrpSpPr/>
        <p:nvPr/>
      </p:nvGrpSpPr>
      <p:grpSpPr>
        <a:xfrm>
          <a:off x="0" y="0"/>
          <a:ext cx="0" cy="0"/>
          <a:chOff x="0" y="0"/>
          <a:chExt cx="0" cy="0"/>
        </a:xfrm>
      </p:grpSpPr>
      <p:pic>
        <p:nvPicPr>
          <p:cNvPr id="10" name="Top dots banner">
            <a:extLst>
              <a:ext uri="{FF2B5EF4-FFF2-40B4-BE49-F238E27FC236}">
                <a16:creationId xmlns:a16="http://schemas.microsoft.com/office/drawing/2014/main" id="{E1AF5B9A-D5DD-257A-027E-9DB1E3381EC3}"/>
              </a:ext>
            </a:extLst>
          </p:cNvPr>
          <p:cNvPicPr>
            <a:picLocks noChangeAspect="1"/>
          </p:cNvPicPr>
          <p:nvPr userDrawn="1"/>
        </p:nvPicPr>
        <p:blipFill>
          <a:blip r:embed="rId2"/>
          <a:srcRect/>
          <a:stretch/>
        </p:blipFill>
        <p:spPr>
          <a:xfrm flipH="1">
            <a:off x="-1" y="0"/>
            <a:ext cx="12192000" cy="711200"/>
          </a:xfrm>
          <a:prstGeom prst="rect">
            <a:avLst/>
          </a:prstGeom>
        </p:spPr>
      </p:pic>
      <p:sp>
        <p:nvSpPr>
          <p:cNvPr id="2" name="Picture Placeholder 5">
            <a:extLst>
              <a:ext uri="{FF2B5EF4-FFF2-40B4-BE49-F238E27FC236}">
                <a16:creationId xmlns:a16="http://schemas.microsoft.com/office/drawing/2014/main" id="{787CE6EC-B760-2D29-C9D1-AC5647FC82ED}"/>
              </a:ext>
            </a:extLst>
          </p:cNvPr>
          <p:cNvSpPr>
            <a:spLocks noGrp="1"/>
          </p:cNvSpPr>
          <p:nvPr>
            <p:ph type="pic" sz="quarter" idx="13" hasCustomPrompt="1"/>
          </p:nvPr>
        </p:nvSpPr>
        <p:spPr>
          <a:xfrm>
            <a:off x="0" y="0"/>
            <a:ext cx="121932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18" name="Text Placeholder 17">
            <a:extLst>
              <a:ext uri="{FF2B5EF4-FFF2-40B4-BE49-F238E27FC236}">
                <a16:creationId xmlns:a16="http://schemas.microsoft.com/office/drawing/2014/main" id="{B6C2F9A7-8D25-B91E-BF2E-D44A6615260F}"/>
              </a:ext>
            </a:extLst>
          </p:cNvPr>
          <p:cNvSpPr>
            <a:spLocks noGrp="1"/>
          </p:cNvSpPr>
          <p:nvPr>
            <p:ph type="body" sz="quarter" idx="17"/>
          </p:nvPr>
        </p:nvSpPr>
        <p:spPr>
          <a:xfrm>
            <a:off x="572400" y="961200"/>
            <a:ext cx="8463600" cy="4939200"/>
          </a:xfrm>
        </p:spPr>
        <p:txBody>
          <a:bodyPr lIns="36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3">
            <a:extLst>
              <a:ext uri="{FF2B5EF4-FFF2-40B4-BE49-F238E27FC236}">
                <a16:creationId xmlns:a16="http://schemas.microsoft.com/office/drawing/2014/main" id="{24C04A4D-054C-1A7F-E1BC-A71551F7542B}"/>
              </a:ext>
            </a:extLst>
          </p:cNvPr>
          <p:cNvSpPr>
            <a:spLocks noGrp="1"/>
          </p:cNvSpPr>
          <p:nvPr>
            <p:ph type="ftr" sz="quarter" idx="19"/>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6CFD783D-776E-0254-16FA-CC010349FCA6}"/>
              </a:ext>
            </a:extLst>
          </p:cNvPr>
          <p:cNvSpPr>
            <a:spLocks noGrp="1"/>
          </p:cNvSpPr>
          <p:nvPr>
            <p:ph type="dt" sz="half" idx="18"/>
          </p:nvPr>
        </p:nvSpPr>
        <p:spPr/>
        <p:txBody>
          <a:bodyPr/>
          <a:lstStyle/>
          <a:p>
            <a:fld id="{C3259EAE-3745-A44C-B496-94BEB9F06FAD}" type="datetime4">
              <a:rPr lang="en-GB" smtClean="0"/>
              <a:t>25 January 2024</a:t>
            </a:fld>
            <a:endParaRPr lang="en-US" dirty="0"/>
          </a:p>
        </p:txBody>
      </p:sp>
      <p:sp>
        <p:nvSpPr>
          <p:cNvPr id="5" name="Slide Number Placeholder 4">
            <a:extLst>
              <a:ext uri="{FF2B5EF4-FFF2-40B4-BE49-F238E27FC236}">
                <a16:creationId xmlns:a16="http://schemas.microsoft.com/office/drawing/2014/main" id="{EEF2125D-0346-9738-E294-2BB9EDC5D20D}"/>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303361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large character box - 2 colums">
    <p:spTree>
      <p:nvGrpSpPr>
        <p:cNvPr id="1" name=""/>
        <p:cNvGrpSpPr/>
        <p:nvPr/>
      </p:nvGrpSpPr>
      <p:grpSpPr>
        <a:xfrm>
          <a:off x="0" y="0"/>
          <a:ext cx="0" cy="0"/>
          <a:chOff x="0" y="0"/>
          <a:chExt cx="0" cy="0"/>
        </a:xfrm>
      </p:grpSpPr>
      <p:pic>
        <p:nvPicPr>
          <p:cNvPr id="10" name="Top dots banner">
            <a:extLst>
              <a:ext uri="{FF2B5EF4-FFF2-40B4-BE49-F238E27FC236}">
                <a16:creationId xmlns:a16="http://schemas.microsoft.com/office/drawing/2014/main" id="{E1AF5B9A-D5DD-257A-027E-9DB1E3381EC3}"/>
              </a:ext>
            </a:extLst>
          </p:cNvPr>
          <p:cNvPicPr>
            <a:picLocks noChangeAspect="1"/>
          </p:cNvPicPr>
          <p:nvPr userDrawn="1"/>
        </p:nvPicPr>
        <p:blipFill>
          <a:blip r:embed="rId2"/>
          <a:srcRect/>
          <a:stretch/>
        </p:blipFill>
        <p:spPr>
          <a:xfrm flipH="1">
            <a:off x="-1" y="0"/>
            <a:ext cx="12192000" cy="711200"/>
          </a:xfrm>
          <a:prstGeom prst="rect">
            <a:avLst/>
          </a:prstGeom>
        </p:spPr>
      </p:pic>
      <p:sp>
        <p:nvSpPr>
          <p:cNvPr id="2" name="Picture Placeholder 5">
            <a:extLst>
              <a:ext uri="{FF2B5EF4-FFF2-40B4-BE49-F238E27FC236}">
                <a16:creationId xmlns:a16="http://schemas.microsoft.com/office/drawing/2014/main" id="{787CE6EC-B760-2D29-C9D1-AC5647FC82ED}"/>
              </a:ext>
            </a:extLst>
          </p:cNvPr>
          <p:cNvSpPr>
            <a:spLocks noGrp="1"/>
          </p:cNvSpPr>
          <p:nvPr>
            <p:ph type="pic" sz="quarter" idx="13" hasCustomPrompt="1"/>
          </p:nvPr>
        </p:nvSpPr>
        <p:spPr>
          <a:xfrm>
            <a:off x="0" y="0"/>
            <a:ext cx="121932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18" name="Text Placeholder 17">
            <a:extLst>
              <a:ext uri="{FF2B5EF4-FFF2-40B4-BE49-F238E27FC236}">
                <a16:creationId xmlns:a16="http://schemas.microsoft.com/office/drawing/2014/main" id="{B6C2F9A7-8D25-B91E-BF2E-D44A6615260F}"/>
              </a:ext>
            </a:extLst>
          </p:cNvPr>
          <p:cNvSpPr>
            <a:spLocks noGrp="1"/>
          </p:cNvSpPr>
          <p:nvPr>
            <p:ph type="body" sz="quarter" idx="17"/>
          </p:nvPr>
        </p:nvSpPr>
        <p:spPr>
          <a:xfrm>
            <a:off x="572400" y="961200"/>
            <a:ext cx="4230000" cy="4939200"/>
          </a:xfrm>
        </p:spPr>
        <p:txBody>
          <a:bodyPr lIns="36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17">
            <a:extLst>
              <a:ext uri="{FF2B5EF4-FFF2-40B4-BE49-F238E27FC236}">
                <a16:creationId xmlns:a16="http://schemas.microsoft.com/office/drawing/2014/main" id="{D7BF6DB9-CF49-B12E-2028-38D5C87CC06B}"/>
              </a:ext>
            </a:extLst>
          </p:cNvPr>
          <p:cNvSpPr>
            <a:spLocks noGrp="1"/>
          </p:cNvSpPr>
          <p:nvPr>
            <p:ph type="body" sz="quarter" idx="21"/>
          </p:nvPr>
        </p:nvSpPr>
        <p:spPr>
          <a:xfrm>
            <a:off x="4802400" y="957600"/>
            <a:ext cx="4230000" cy="4939200"/>
          </a:xfrm>
        </p:spPr>
        <p:txBody>
          <a:bodyPr lIns="36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6922A517-D9C2-6287-B23A-DC72176C05F5}"/>
              </a:ext>
            </a:extLst>
          </p:cNvPr>
          <p:cNvSpPr>
            <a:spLocks noGrp="1"/>
          </p:cNvSpPr>
          <p:nvPr>
            <p:ph type="ftr" sz="quarter" idx="23"/>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5E464CD3-C40A-38C0-EE23-FD1F1891F25A}"/>
              </a:ext>
            </a:extLst>
          </p:cNvPr>
          <p:cNvSpPr>
            <a:spLocks noGrp="1"/>
          </p:cNvSpPr>
          <p:nvPr>
            <p:ph type="dt" sz="half" idx="22"/>
          </p:nvPr>
        </p:nvSpPr>
        <p:spPr/>
        <p:txBody>
          <a:bodyPr/>
          <a:lstStyle/>
          <a:p>
            <a:fld id="{FF8A7BEF-B755-304E-B1D6-DF3C49775E8C}" type="datetime4">
              <a:rPr lang="en-GB" smtClean="0"/>
              <a:t>25 January 2024</a:t>
            </a:fld>
            <a:endParaRPr lang="en-US" dirty="0"/>
          </a:p>
        </p:txBody>
      </p:sp>
      <p:sp>
        <p:nvSpPr>
          <p:cNvPr id="9" name="Slide Number Placeholder 8">
            <a:extLst>
              <a:ext uri="{FF2B5EF4-FFF2-40B4-BE49-F238E27FC236}">
                <a16:creationId xmlns:a16="http://schemas.microsoft.com/office/drawing/2014/main" id="{2D8B3F96-B9F0-7E57-D768-EAD79739DD9F}"/>
              </a:ext>
            </a:extLst>
          </p:cNvPr>
          <p:cNvSpPr>
            <a:spLocks noGrp="1"/>
          </p:cNvSpPr>
          <p:nvPr>
            <p:ph type="sldNum" sz="quarter" idx="2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74762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haracter box">
    <p:spTree>
      <p:nvGrpSpPr>
        <p:cNvPr id="1" name=""/>
        <p:cNvGrpSpPr/>
        <p:nvPr/>
      </p:nvGrpSpPr>
      <p:grpSpPr>
        <a:xfrm>
          <a:off x="0" y="0"/>
          <a:ext cx="0" cy="0"/>
          <a:chOff x="0" y="0"/>
          <a:chExt cx="0" cy="0"/>
        </a:xfrm>
      </p:grpSpPr>
      <p:pic>
        <p:nvPicPr>
          <p:cNvPr id="10" name="Top dots banner">
            <a:extLst>
              <a:ext uri="{FF2B5EF4-FFF2-40B4-BE49-F238E27FC236}">
                <a16:creationId xmlns:a16="http://schemas.microsoft.com/office/drawing/2014/main" id="{E1AF5B9A-D5DD-257A-027E-9DB1E3381EC3}"/>
              </a:ext>
            </a:extLst>
          </p:cNvPr>
          <p:cNvPicPr>
            <a:picLocks noChangeAspect="1"/>
          </p:cNvPicPr>
          <p:nvPr userDrawn="1"/>
        </p:nvPicPr>
        <p:blipFill>
          <a:blip r:embed="rId2"/>
          <a:srcRect/>
          <a:stretch/>
        </p:blipFill>
        <p:spPr>
          <a:xfrm flipH="1">
            <a:off x="-1" y="0"/>
            <a:ext cx="12192000" cy="711200"/>
          </a:xfrm>
          <a:prstGeom prst="rect">
            <a:avLst/>
          </a:prstGeom>
        </p:spPr>
      </p:pic>
      <p:sp>
        <p:nvSpPr>
          <p:cNvPr id="2" name="Picture Placeholder 5">
            <a:extLst>
              <a:ext uri="{FF2B5EF4-FFF2-40B4-BE49-F238E27FC236}">
                <a16:creationId xmlns:a16="http://schemas.microsoft.com/office/drawing/2014/main" id="{787CE6EC-B760-2D29-C9D1-AC5647FC82ED}"/>
              </a:ext>
            </a:extLst>
          </p:cNvPr>
          <p:cNvSpPr>
            <a:spLocks noGrp="1"/>
          </p:cNvSpPr>
          <p:nvPr>
            <p:ph type="pic" sz="quarter" idx="13" hasCustomPrompt="1"/>
          </p:nvPr>
        </p:nvSpPr>
        <p:spPr>
          <a:xfrm>
            <a:off x="0" y="0"/>
            <a:ext cx="121932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18" name="Text Placeholder 17">
            <a:extLst>
              <a:ext uri="{FF2B5EF4-FFF2-40B4-BE49-F238E27FC236}">
                <a16:creationId xmlns:a16="http://schemas.microsoft.com/office/drawing/2014/main" id="{B6C2F9A7-8D25-B91E-BF2E-D44A6615260F}"/>
              </a:ext>
            </a:extLst>
          </p:cNvPr>
          <p:cNvSpPr>
            <a:spLocks noGrp="1"/>
          </p:cNvSpPr>
          <p:nvPr>
            <p:ph type="body" sz="quarter" idx="17"/>
          </p:nvPr>
        </p:nvSpPr>
        <p:spPr>
          <a:xfrm>
            <a:off x="2718000" y="1263600"/>
            <a:ext cx="6670800" cy="4525200"/>
          </a:xfrm>
        </p:spPr>
        <p:txBody>
          <a:bodyPr lIns="36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CDBEB309-5C7D-05A1-5837-53F016D1FCE1}"/>
              </a:ext>
            </a:extLst>
          </p:cNvPr>
          <p:cNvSpPr>
            <a:spLocks noGrp="1"/>
          </p:cNvSpPr>
          <p:nvPr>
            <p:ph type="ftr" sz="quarter" idx="19"/>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D9B4010C-4689-15F3-3308-23DC1DD3511F}"/>
              </a:ext>
            </a:extLst>
          </p:cNvPr>
          <p:cNvSpPr>
            <a:spLocks noGrp="1"/>
          </p:cNvSpPr>
          <p:nvPr>
            <p:ph type="dt" sz="half" idx="18"/>
          </p:nvPr>
        </p:nvSpPr>
        <p:spPr/>
        <p:txBody>
          <a:bodyPr/>
          <a:lstStyle/>
          <a:p>
            <a:fld id="{22ABF5C6-168E-3D46-9417-D7564F1816FF}" type="datetime4">
              <a:rPr lang="en-GB" smtClean="0"/>
              <a:t>25 January 2024</a:t>
            </a:fld>
            <a:endParaRPr lang="en-US" dirty="0"/>
          </a:p>
        </p:txBody>
      </p:sp>
      <p:sp>
        <p:nvSpPr>
          <p:cNvPr id="6" name="Slide Number Placeholder 5">
            <a:extLst>
              <a:ext uri="{FF2B5EF4-FFF2-40B4-BE49-F238E27FC236}">
                <a16:creationId xmlns:a16="http://schemas.microsoft.com/office/drawing/2014/main" id="{D154D80E-FAA4-6A73-420A-A3478AAEDF51}"/>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287789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character right dots">
    <p:spTree>
      <p:nvGrpSpPr>
        <p:cNvPr id="1" name=""/>
        <p:cNvGrpSpPr/>
        <p:nvPr/>
      </p:nvGrpSpPr>
      <p:grpSpPr>
        <a:xfrm>
          <a:off x="0" y="0"/>
          <a:ext cx="0" cy="0"/>
          <a:chOff x="0" y="0"/>
          <a:chExt cx="0" cy="0"/>
        </a:xfrm>
      </p:grpSpPr>
      <p:pic>
        <p:nvPicPr>
          <p:cNvPr id="4" name="Picture 3" descr="A picture containing pattern, green, rectangle, screenshot&#10;&#10;Description automatically generated">
            <a:extLst>
              <a:ext uri="{FF2B5EF4-FFF2-40B4-BE49-F238E27FC236}">
                <a16:creationId xmlns:a16="http://schemas.microsoft.com/office/drawing/2014/main" id="{33A4BFA7-1D86-0986-A5F7-EBEE42530069}"/>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userDrawn="1">
            <p:ph type="title" hasCustomPrompt="1"/>
          </p:nvPr>
        </p:nvSpPr>
        <p:spPr>
          <a:xfrm>
            <a:off x="0" y="360000"/>
            <a:ext cx="6829975"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Picture Placeholder 2">
            <a:extLst>
              <a:ext uri="{FF2B5EF4-FFF2-40B4-BE49-F238E27FC236}">
                <a16:creationId xmlns:a16="http://schemas.microsoft.com/office/drawing/2014/main" id="{B7AF45A6-B071-D4D2-FD96-9290B3B21A4C}"/>
              </a:ext>
            </a:extLst>
          </p:cNvPr>
          <p:cNvSpPr>
            <a:spLocks noGrp="1"/>
          </p:cNvSpPr>
          <p:nvPr userDrawn="1">
            <p:ph type="pic" sz="quarter" idx="13" hasCustomPrompt="1"/>
          </p:nvPr>
        </p:nvSpPr>
        <p:spPr>
          <a:xfrm>
            <a:off x="6831175" y="0"/>
            <a:ext cx="47844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2" name="Text Placeholder 5">
            <a:extLst>
              <a:ext uri="{FF2B5EF4-FFF2-40B4-BE49-F238E27FC236}">
                <a16:creationId xmlns:a16="http://schemas.microsoft.com/office/drawing/2014/main" id="{0C935EB0-197F-9787-DF10-4094A0AB71B0}"/>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7">
            <a:extLst>
              <a:ext uri="{FF2B5EF4-FFF2-40B4-BE49-F238E27FC236}">
                <a16:creationId xmlns:a16="http://schemas.microsoft.com/office/drawing/2014/main" id="{1B81C7CB-D764-1BE3-20AE-817FE868B1AF}"/>
              </a:ext>
            </a:extLst>
          </p:cNvPr>
          <p:cNvSpPr>
            <a:spLocks noGrp="1"/>
          </p:cNvSpPr>
          <p:nvPr>
            <p:ph type="ftr" sz="quarter" idx="20"/>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36952804-2E35-5EB6-7A36-85B90FF367AB}"/>
              </a:ext>
            </a:extLst>
          </p:cNvPr>
          <p:cNvSpPr>
            <a:spLocks noGrp="1"/>
          </p:cNvSpPr>
          <p:nvPr>
            <p:ph type="dt" sz="half" idx="19"/>
          </p:nvPr>
        </p:nvSpPr>
        <p:spPr/>
        <p:txBody>
          <a:bodyPr/>
          <a:lstStyle/>
          <a:p>
            <a:fld id="{2656607D-D3FF-3A43-B70F-9F99A80F4826}" type="datetime4">
              <a:rPr lang="en-GB" smtClean="0"/>
              <a:t>25 January 2024</a:t>
            </a:fld>
            <a:endParaRPr lang="en-US" dirty="0"/>
          </a:p>
        </p:txBody>
      </p:sp>
      <p:sp>
        <p:nvSpPr>
          <p:cNvPr id="9" name="Slide Number Placeholder 8">
            <a:extLst>
              <a:ext uri="{FF2B5EF4-FFF2-40B4-BE49-F238E27FC236}">
                <a16:creationId xmlns:a16="http://schemas.microsoft.com/office/drawing/2014/main" id="{572FE5D5-ED48-F9DE-EE0E-A1421772FCE5}"/>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054015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character right">
    <p:spTree>
      <p:nvGrpSpPr>
        <p:cNvPr id="1" name=""/>
        <p:cNvGrpSpPr/>
        <p:nvPr/>
      </p:nvGrpSpPr>
      <p:grpSpPr>
        <a:xfrm>
          <a:off x="0" y="0"/>
          <a:ext cx="0" cy="0"/>
          <a:chOff x="0" y="0"/>
          <a:chExt cx="0" cy="0"/>
        </a:xfrm>
      </p:grpSpPr>
      <p:pic>
        <p:nvPicPr>
          <p:cNvPr id="2" name="Top dots banner">
            <a:extLst>
              <a:ext uri="{FF2B5EF4-FFF2-40B4-BE49-F238E27FC236}">
                <a16:creationId xmlns:a16="http://schemas.microsoft.com/office/drawing/2014/main" id="{567699F7-4029-D824-92D3-5FB8968E465C}"/>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userDrawn="1">
            <p:ph type="title" hasCustomPrompt="1"/>
          </p:nvPr>
        </p:nvSpPr>
        <p:spPr>
          <a:xfrm>
            <a:off x="0" y="360000"/>
            <a:ext cx="6829975"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Picture Placeholder 2">
            <a:extLst>
              <a:ext uri="{FF2B5EF4-FFF2-40B4-BE49-F238E27FC236}">
                <a16:creationId xmlns:a16="http://schemas.microsoft.com/office/drawing/2014/main" id="{B7AF45A6-B071-D4D2-FD96-9290B3B21A4C}"/>
              </a:ext>
            </a:extLst>
          </p:cNvPr>
          <p:cNvSpPr>
            <a:spLocks noGrp="1"/>
          </p:cNvSpPr>
          <p:nvPr userDrawn="1">
            <p:ph type="pic" sz="quarter" idx="13" hasCustomPrompt="1"/>
          </p:nvPr>
        </p:nvSpPr>
        <p:spPr>
          <a:xfrm>
            <a:off x="6094268" y="0"/>
            <a:ext cx="57600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5" name="Text Placeholder 5">
            <a:extLst>
              <a:ext uri="{FF2B5EF4-FFF2-40B4-BE49-F238E27FC236}">
                <a16:creationId xmlns:a16="http://schemas.microsoft.com/office/drawing/2014/main" id="{F8A0EB89-F1D1-9213-7CDE-F41CDE6DDD40}"/>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7">
            <a:extLst>
              <a:ext uri="{FF2B5EF4-FFF2-40B4-BE49-F238E27FC236}">
                <a16:creationId xmlns:a16="http://schemas.microsoft.com/office/drawing/2014/main" id="{53856782-CB3A-93AD-E99C-52080E875161}"/>
              </a:ext>
            </a:extLst>
          </p:cNvPr>
          <p:cNvSpPr>
            <a:spLocks noGrp="1"/>
          </p:cNvSpPr>
          <p:nvPr>
            <p:ph type="ftr" sz="quarter" idx="20"/>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639F8167-8A8B-93A0-163C-6AAB547BC45F}"/>
              </a:ext>
            </a:extLst>
          </p:cNvPr>
          <p:cNvSpPr>
            <a:spLocks noGrp="1"/>
          </p:cNvSpPr>
          <p:nvPr>
            <p:ph type="dt" sz="half" idx="19"/>
          </p:nvPr>
        </p:nvSpPr>
        <p:spPr/>
        <p:txBody>
          <a:bodyPr/>
          <a:lstStyle/>
          <a:p>
            <a:fld id="{AC4A2256-574E-A645-B597-62875DFBD944}" type="datetime4">
              <a:rPr lang="en-GB" smtClean="0"/>
              <a:t>25 January 2024</a:t>
            </a:fld>
            <a:endParaRPr lang="en-US" dirty="0"/>
          </a:p>
        </p:txBody>
      </p:sp>
      <p:sp>
        <p:nvSpPr>
          <p:cNvPr id="9" name="Slide Number Placeholder 8">
            <a:extLst>
              <a:ext uri="{FF2B5EF4-FFF2-40B4-BE49-F238E27FC236}">
                <a16:creationId xmlns:a16="http://schemas.microsoft.com/office/drawing/2014/main" id="{030640E1-58CD-29D3-D23D-CD9F9223626E}"/>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942782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speech bubble (single heading)">
    <p:spTree>
      <p:nvGrpSpPr>
        <p:cNvPr id="1" name=""/>
        <p:cNvGrpSpPr/>
        <p:nvPr/>
      </p:nvGrpSpPr>
      <p:grpSpPr>
        <a:xfrm>
          <a:off x="0" y="0"/>
          <a:ext cx="0" cy="0"/>
          <a:chOff x="0" y="0"/>
          <a:chExt cx="0" cy="0"/>
        </a:xfrm>
      </p:grpSpPr>
      <p:pic>
        <p:nvPicPr>
          <p:cNvPr id="3" name="Top dots banner">
            <a:extLst>
              <a:ext uri="{FF2B5EF4-FFF2-40B4-BE49-F238E27FC236}">
                <a16:creationId xmlns:a16="http://schemas.microsoft.com/office/drawing/2014/main" id="{5FB2D76C-33A7-5E0B-6AAA-1AAC5078C6EC}"/>
              </a:ext>
            </a:extLst>
          </p:cNvPr>
          <p:cNvPicPr>
            <a:picLocks noChangeAspect="1"/>
          </p:cNvPicPr>
          <p:nvPr userDrawn="1"/>
        </p:nvPicPr>
        <p:blipFill>
          <a:blip r:embed="rId2"/>
          <a:srcRect/>
          <a:stretch/>
        </p:blipFill>
        <p:spPr>
          <a:xfrm flipH="1">
            <a:off x="-1" y="0"/>
            <a:ext cx="12192000" cy="711200"/>
          </a:xfrm>
          <a:prstGeom prst="rect">
            <a:avLst/>
          </a:prstGeom>
        </p:spPr>
      </p:pic>
      <p:sp>
        <p:nvSpPr>
          <p:cNvPr id="4" name="Picture Placeholder 2">
            <a:extLst>
              <a:ext uri="{FF2B5EF4-FFF2-40B4-BE49-F238E27FC236}">
                <a16:creationId xmlns:a16="http://schemas.microsoft.com/office/drawing/2014/main" id="{9A945FCB-2EE8-1565-EACD-D4DE4FA3D2AF}"/>
              </a:ext>
            </a:extLst>
          </p:cNvPr>
          <p:cNvSpPr>
            <a:spLocks noGrp="1"/>
          </p:cNvSpPr>
          <p:nvPr>
            <p:ph type="pic" sz="quarter" idx="14" hasCustomPrompt="1"/>
          </p:nvPr>
        </p:nvSpPr>
        <p:spPr>
          <a:xfrm>
            <a:off x="6097038" y="0"/>
            <a:ext cx="57600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10" name="Picture Placeholder 2">
            <a:extLst>
              <a:ext uri="{FF2B5EF4-FFF2-40B4-BE49-F238E27FC236}">
                <a16:creationId xmlns:a16="http://schemas.microsoft.com/office/drawing/2014/main" id="{7DB29AF7-E3E8-D9A5-9625-524C5EA28669}"/>
              </a:ext>
            </a:extLst>
          </p:cNvPr>
          <p:cNvSpPr>
            <a:spLocks noGrp="1" noChangeAspect="1"/>
          </p:cNvSpPr>
          <p:nvPr>
            <p:ph type="pic" sz="quarter" idx="15" hasCustomPrompt="1"/>
          </p:nvPr>
        </p:nvSpPr>
        <p:spPr>
          <a:xfrm>
            <a:off x="576000" y="1800000"/>
            <a:ext cx="6555600" cy="3913199"/>
          </a:xfrm>
          <a:solidFill>
            <a:schemeClr val="accent3">
              <a:lumMod val="20000"/>
              <a:lumOff val="80000"/>
            </a:schemeClr>
          </a:solidFill>
        </p:spPr>
        <p:txBody>
          <a:bodyPr lIns="90000" anchor="ctr" anchorCtr="0"/>
          <a:lstStyle>
            <a:lvl1pPr marL="0" indent="0" algn="ctr">
              <a:buFontTx/>
              <a:buNone/>
              <a:defRPr/>
            </a:lvl1pPr>
          </a:lstStyle>
          <a:p>
            <a:r>
              <a:rPr lang="en-US" dirty="0"/>
              <a:t>Picture</a:t>
            </a:r>
          </a:p>
        </p:txBody>
      </p:sp>
      <p:sp>
        <p:nvSpPr>
          <p:cNvPr id="5" name="Text Placeholder 4">
            <a:extLst>
              <a:ext uri="{FF2B5EF4-FFF2-40B4-BE49-F238E27FC236}">
                <a16:creationId xmlns:a16="http://schemas.microsoft.com/office/drawing/2014/main" id="{50980C4B-DDC8-71AC-D883-D709B4688AA8}"/>
              </a:ext>
            </a:extLst>
          </p:cNvPr>
          <p:cNvSpPr>
            <a:spLocks noGrp="1"/>
          </p:cNvSpPr>
          <p:nvPr>
            <p:ph type="body" sz="quarter" idx="13"/>
          </p:nvPr>
        </p:nvSpPr>
        <p:spPr>
          <a:xfrm>
            <a:off x="576000" y="1800000"/>
            <a:ext cx="5385600" cy="3913199"/>
          </a:xfrm>
        </p:spPr>
        <p:txBody>
          <a:bodyPr lIns="360000" tIns="360000" rIns="360000" bIns="360000"/>
          <a:lstStyle>
            <a:lvl1pPr marL="0" indent="0">
              <a:buFontTx/>
              <a:buNone/>
              <a:defRPr sz="3200"/>
            </a:lvl1pPr>
            <a:lvl2pPr>
              <a:buSzPct val="100000"/>
              <a:defRPr sz="3200"/>
            </a:lvl2pPr>
            <a:lvl3pPr>
              <a:defRPr sz="3200"/>
            </a:lvl3pPr>
            <a:lvl4pPr>
              <a:defRPr sz="3200"/>
            </a:lvl4pPr>
            <a:lvl5pPr>
              <a:defRPr sz="3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8" name="Footer Placeholder 7">
            <a:extLst>
              <a:ext uri="{FF2B5EF4-FFF2-40B4-BE49-F238E27FC236}">
                <a16:creationId xmlns:a16="http://schemas.microsoft.com/office/drawing/2014/main" id="{B880B7BB-5EEA-26A1-1B0E-5464CA719709}"/>
              </a:ext>
            </a:extLst>
          </p:cNvPr>
          <p:cNvSpPr>
            <a:spLocks noGrp="1"/>
          </p:cNvSpPr>
          <p:nvPr>
            <p:ph type="ftr" sz="quarter" idx="17"/>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ED45F8B6-3462-F050-788C-33036CAC6178}"/>
              </a:ext>
            </a:extLst>
          </p:cNvPr>
          <p:cNvSpPr>
            <a:spLocks noGrp="1"/>
          </p:cNvSpPr>
          <p:nvPr>
            <p:ph type="dt" sz="half" idx="16"/>
          </p:nvPr>
        </p:nvSpPr>
        <p:spPr/>
        <p:txBody>
          <a:bodyPr/>
          <a:lstStyle/>
          <a:p>
            <a:fld id="{A5598DF6-CF20-B540-8F99-0ED9909A1D1B}" type="datetime4">
              <a:rPr lang="en-GB" smtClean="0"/>
              <a:t>25 January 2024</a:t>
            </a:fld>
            <a:endParaRPr lang="en-US" dirty="0"/>
          </a:p>
        </p:txBody>
      </p:sp>
      <p:sp>
        <p:nvSpPr>
          <p:cNvPr id="9" name="Slide Number Placeholder 8">
            <a:extLst>
              <a:ext uri="{FF2B5EF4-FFF2-40B4-BE49-F238E27FC236}">
                <a16:creationId xmlns:a16="http://schemas.microsoft.com/office/drawing/2014/main" id="{6866389D-90EF-9B31-1B60-3ADD91F51378}"/>
              </a:ext>
            </a:extLst>
          </p:cNvPr>
          <p:cNvSpPr>
            <a:spLocks noGrp="1"/>
          </p:cNvSpPr>
          <p:nvPr>
            <p:ph type="sldNum" sz="quarter" idx="18"/>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4148979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mall speech bubble (single heading)">
    <p:spTree>
      <p:nvGrpSpPr>
        <p:cNvPr id="1" name=""/>
        <p:cNvGrpSpPr/>
        <p:nvPr/>
      </p:nvGrpSpPr>
      <p:grpSpPr>
        <a:xfrm>
          <a:off x="0" y="0"/>
          <a:ext cx="0" cy="0"/>
          <a:chOff x="0" y="0"/>
          <a:chExt cx="0" cy="0"/>
        </a:xfrm>
      </p:grpSpPr>
      <p:pic>
        <p:nvPicPr>
          <p:cNvPr id="3" name="Top dots banner">
            <a:extLst>
              <a:ext uri="{FF2B5EF4-FFF2-40B4-BE49-F238E27FC236}">
                <a16:creationId xmlns:a16="http://schemas.microsoft.com/office/drawing/2014/main" id="{5FB2D76C-33A7-5E0B-6AAA-1AAC5078C6EC}"/>
              </a:ext>
            </a:extLst>
          </p:cNvPr>
          <p:cNvPicPr>
            <a:picLocks noChangeAspect="1"/>
          </p:cNvPicPr>
          <p:nvPr userDrawn="1"/>
        </p:nvPicPr>
        <p:blipFill>
          <a:blip r:embed="rId2"/>
          <a:srcRect/>
          <a:stretch/>
        </p:blipFill>
        <p:spPr>
          <a:xfrm flipH="1">
            <a:off x="-1" y="0"/>
            <a:ext cx="12192000" cy="711200"/>
          </a:xfrm>
          <a:prstGeom prst="rect">
            <a:avLst/>
          </a:prstGeom>
        </p:spPr>
      </p:pic>
      <p:sp>
        <p:nvSpPr>
          <p:cNvPr id="6" name="Picture Placeholder 2">
            <a:extLst>
              <a:ext uri="{FF2B5EF4-FFF2-40B4-BE49-F238E27FC236}">
                <a16:creationId xmlns:a16="http://schemas.microsoft.com/office/drawing/2014/main" id="{F84B1490-E1B5-A85A-8DE5-A92A5BE3A487}"/>
              </a:ext>
            </a:extLst>
          </p:cNvPr>
          <p:cNvSpPr>
            <a:spLocks noGrp="1"/>
          </p:cNvSpPr>
          <p:nvPr>
            <p:ph type="pic" sz="quarter" idx="14" hasCustomPrompt="1"/>
          </p:nvPr>
        </p:nvSpPr>
        <p:spPr>
          <a:xfrm>
            <a:off x="6097038" y="0"/>
            <a:ext cx="57600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11" name="Picture Placeholder 2">
            <a:extLst>
              <a:ext uri="{FF2B5EF4-FFF2-40B4-BE49-F238E27FC236}">
                <a16:creationId xmlns:a16="http://schemas.microsoft.com/office/drawing/2014/main" id="{78B7A5AF-5C70-EEC2-8CD3-D5EA8A8AE467}"/>
              </a:ext>
            </a:extLst>
          </p:cNvPr>
          <p:cNvSpPr>
            <a:spLocks noGrp="1" noChangeAspect="1"/>
          </p:cNvSpPr>
          <p:nvPr>
            <p:ph type="pic" sz="quarter" idx="18" hasCustomPrompt="1"/>
          </p:nvPr>
        </p:nvSpPr>
        <p:spPr>
          <a:xfrm>
            <a:off x="1260000" y="1800000"/>
            <a:ext cx="5302800" cy="3164399"/>
          </a:xfrm>
          <a:solidFill>
            <a:schemeClr val="accent3">
              <a:lumMod val="20000"/>
              <a:lumOff val="80000"/>
            </a:schemeClr>
          </a:solidFill>
        </p:spPr>
        <p:txBody>
          <a:bodyPr lIns="90000" anchor="ctr" anchorCtr="0"/>
          <a:lstStyle>
            <a:lvl1pPr marL="0" indent="0" algn="ctr">
              <a:buFontTx/>
              <a:buNone/>
              <a:defRPr/>
            </a:lvl1pPr>
          </a:lstStyle>
          <a:p>
            <a:r>
              <a:rPr lang="en-US" dirty="0"/>
              <a:t>Picture</a:t>
            </a:r>
          </a:p>
        </p:txBody>
      </p:sp>
      <p:sp>
        <p:nvSpPr>
          <p:cNvPr id="12" name="Text Placeholder 4">
            <a:extLst>
              <a:ext uri="{FF2B5EF4-FFF2-40B4-BE49-F238E27FC236}">
                <a16:creationId xmlns:a16="http://schemas.microsoft.com/office/drawing/2014/main" id="{8643B111-8277-F4F5-50F3-B6CDCDAD86BC}"/>
              </a:ext>
            </a:extLst>
          </p:cNvPr>
          <p:cNvSpPr>
            <a:spLocks noGrp="1"/>
          </p:cNvSpPr>
          <p:nvPr>
            <p:ph type="body" sz="quarter" idx="13"/>
          </p:nvPr>
        </p:nvSpPr>
        <p:spPr>
          <a:xfrm>
            <a:off x="1260000" y="1800000"/>
            <a:ext cx="4399200" cy="3164399"/>
          </a:xfrm>
        </p:spPr>
        <p:txBody>
          <a:bodyPr lIns="360000" tIns="360000" rIns="360000" bIns="360000"/>
          <a:lstStyle>
            <a:lvl1pPr marL="0" indent="0">
              <a:buFontTx/>
              <a:buNone/>
              <a:defRPr sz="3200"/>
            </a:lvl1pPr>
            <a:lvl2pPr>
              <a:buSzPct val="100000"/>
              <a:defRPr sz="3200"/>
            </a:lvl2pPr>
            <a:lvl3pPr>
              <a:defRPr sz="3200"/>
            </a:lvl3pPr>
            <a:lvl4pPr>
              <a:defRPr sz="3200"/>
            </a:lvl4pPr>
            <a:lvl5pPr>
              <a:defRPr sz="3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8" name="Footer Placeholder 7">
            <a:extLst>
              <a:ext uri="{FF2B5EF4-FFF2-40B4-BE49-F238E27FC236}">
                <a16:creationId xmlns:a16="http://schemas.microsoft.com/office/drawing/2014/main" id="{C85CA69B-EA9E-8558-1804-D68941DACFCA}"/>
              </a:ext>
            </a:extLst>
          </p:cNvPr>
          <p:cNvSpPr>
            <a:spLocks noGrp="1"/>
          </p:cNvSpPr>
          <p:nvPr>
            <p:ph type="ftr" sz="quarter" idx="20"/>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CCFF4C32-A6C3-E9B4-E4FD-249A4158A7E3}"/>
              </a:ext>
            </a:extLst>
          </p:cNvPr>
          <p:cNvSpPr>
            <a:spLocks noGrp="1"/>
          </p:cNvSpPr>
          <p:nvPr>
            <p:ph type="dt" sz="half" idx="19"/>
          </p:nvPr>
        </p:nvSpPr>
        <p:spPr/>
        <p:txBody>
          <a:bodyPr/>
          <a:lstStyle/>
          <a:p>
            <a:fld id="{AF2DA4D7-EDF0-CE4B-A777-DE30C838BF33}" type="datetime4">
              <a:rPr lang="en-GB" smtClean="0"/>
              <a:t>25 January 2024</a:t>
            </a:fld>
            <a:endParaRPr lang="en-US" dirty="0"/>
          </a:p>
        </p:txBody>
      </p:sp>
      <p:sp>
        <p:nvSpPr>
          <p:cNvPr id="9" name="Slide Number Placeholder 8">
            <a:extLst>
              <a:ext uri="{FF2B5EF4-FFF2-40B4-BE49-F238E27FC236}">
                <a16:creationId xmlns:a16="http://schemas.microsoft.com/office/drawing/2014/main" id="{DDAFD749-6E53-9E14-353B-3F7BBCEA09F7}"/>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0260599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speech bubble (dbl heading)">
    <p:spTree>
      <p:nvGrpSpPr>
        <p:cNvPr id="1" name=""/>
        <p:cNvGrpSpPr/>
        <p:nvPr/>
      </p:nvGrpSpPr>
      <p:grpSpPr>
        <a:xfrm>
          <a:off x="0" y="0"/>
          <a:ext cx="0" cy="0"/>
          <a:chOff x="0" y="0"/>
          <a:chExt cx="0" cy="0"/>
        </a:xfrm>
      </p:grpSpPr>
      <p:pic>
        <p:nvPicPr>
          <p:cNvPr id="14" name="Top dots banner">
            <a:extLst>
              <a:ext uri="{FF2B5EF4-FFF2-40B4-BE49-F238E27FC236}">
                <a16:creationId xmlns:a16="http://schemas.microsoft.com/office/drawing/2014/main" id="{3EF17D19-42BD-1663-9268-E110046A6C1D}"/>
              </a:ext>
            </a:extLst>
          </p:cNvPr>
          <p:cNvPicPr>
            <a:picLocks noChangeAspect="1"/>
          </p:cNvPicPr>
          <p:nvPr userDrawn="1"/>
        </p:nvPicPr>
        <p:blipFill>
          <a:blip r:embed="rId2"/>
          <a:srcRect/>
          <a:stretch/>
        </p:blipFill>
        <p:spPr>
          <a:xfrm flipH="1">
            <a:off x="-1" y="0"/>
            <a:ext cx="12192000" cy="711200"/>
          </a:xfrm>
          <a:prstGeom prst="rect">
            <a:avLst/>
          </a:prstGeom>
        </p:spPr>
      </p:pic>
      <p:sp>
        <p:nvSpPr>
          <p:cNvPr id="7" name="Picture Placeholder 2">
            <a:extLst>
              <a:ext uri="{FF2B5EF4-FFF2-40B4-BE49-F238E27FC236}">
                <a16:creationId xmlns:a16="http://schemas.microsoft.com/office/drawing/2014/main" id="{722AC669-B3C7-9657-E722-48DC0155B089}"/>
              </a:ext>
            </a:extLst>
          </p:cNvPr>
          <p:cNvSpPr>
            <a:spLocks noGrp="1"/>
          </p:cNvSpPr>
          <p:nvPr>
            <p:ph type="pic" sz="quarter" idx="14" hasCustomPrompt="1"/>
          </p:nvPr>
        </p:nvSpPr>
        <p:spPr>
          <a:xfrm>
            <a:off x="6097038" y="0"/>
            <a:ext cx="5760000" cy="6606540"/>
          </a:xfrm>
          <a:solidFill>
            <a:schemeClr val="accent3"/>
          </a:solidFill>
        </p:spPr>
        <p:txBody>
          <a:bodyPr lIns="90000" anchor="ctr" anchorCtr="0"/>
          <a:lstStyle>
            <a:lvl1pPr marL="0" indent="0" algn="ctr">
              <a:buFontTx/>
              <a:buNone/>
              <a:defRPr/>
            </a:lvl1pPr>
          </a:lstStyle>
          <a:p>
            <a:r>
              <a:rPr lang="en-US" dirty="0"/>
              <a:t>Picture</a:t>
            </a:r>
          </a:p>
        </p:txBody>
      </p:sp>
      <p:sp>
        <p:nvSpPr>
          <p:cNvPr id="18" name="Picture Placeholder 2">
            <a:extLst>
              <a:ext uri="{FF2B5EF4-FFF2-40B4-BE49-F238E27FC236}">
                <a16:creationId xmlns:a16="http://schemas.microsoft.com/office/drawing/2014/main" id="{019C9100-4204-5019-0EB6-0E7AF076762C}"/>
              </a:ext>
            </a:extLst>
          </p:cNvPr>
          <p:cNvSpPr>
            <a:spLocks noGrp="1" noChangeAspect="1"/>
          </p:cNvSpPr>
          <p:nvPr>
            <p:ph type="pic" sz="quarter" idx="18" hasCustomPrompt="1"/>
          </p:nvPr>
        </p:nvSpPr>
        <p:spPr>
          <a:xfrm>
            <a:off x="576000" y="2015998"/>
            <a:ext cx="6555600" cy="3913199"/>
          </a:xfrm>
          <a:solidFill>
            <a:schemeClr val="accent3">
              <a:lumMod val="20000"/>
              <a:lumOff val="80000"/>
            </a:schemeClr>
          </a:solidFill>
        </p:spPr>
        <p:txBody>
          <a:bodyPr lIns="90000" anchor="ctr" anchorCtr="0"/>
          <a:lstStyle>
            <a:lvl1pPr marL="0" indent="0" algn="ctr">
              <a:buFontTx/>
              <a:buNone/>
              <a:defRPr/>
            </a:lvl1pPr>
          </a:lstStyle>
          <a:p>
            <a:r>
              <a:rPr lang="en-US" dirty="0"/>
              <a:t>Picture</a:t>
            </a:r>
          </a:p>
        </p:txBody>
      </p:sp>
      <p:sp>
        <p:nvSpPr>
          <p:cNvPr id="20" name="Text Placeholder 4">
            <a:extLst>
              <a:ext uri="{FF2B5EF4-FFF2-40B4-BE49-F238E27FC236}">
                <a16:creationId xmlns:a16="http://schemas.microsoft.com/office/drawing/2014/main" id="{2769AEE4-A9A0-BFC7-8D2F-154AAE3ECC3C}"/>
              </a:ext>
            </a:extLst>
          </p:cNvPr>
          <p:cNvSpPr>
            <a:spLocks noGrp="1"/>
          </p:cNvSpPr>
          <p:nvPr>
            <p:ph type="body" sz="quarter" idx="13"/>
          </p:nvPr>
        </p:nvSpPr>
        <p:spPr>
          <a:xfrm>
            <a:off x="576000" y="2015531"/>
            <a:ext cx="5385600" cy="3913199"/>
          </a:xfrm>
        </p:spPr>
        <p:txBody>
          <a:bodyPr lIns="360000" tIns="360000" rIns="360000" bIns="360000"/>
          <a:lstStyle>
            <a:lvl1pPr marL="0" indent="0">
              <a:buFontTx/>
              <a:buNone/>
              <a:defRPr sz="3200"/>
            </a:lvl1pPr>
            <a:lvl2pPr>
              <a:buSzPct val="100000"/>
              <a:defRPr sz="3200"/>
            </a:lvl2pPr>
            <a:lvl3pPr>
              <a:defRPr sz="3200"/>
            </a:lvl3pPr>
            <a:lvl4pPr>
              <a:defRPr sz="3200"/>
            </a:lvl4pPr>
            <a:lvl5pPr>
              <a:defRPr sz="3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hasCustomPrompt="1"/>
          </p:nvPr>
        </p:nvSpPr>
        <p:spPr>
          <a:xfrm>
            <a:off x="0" y="359999"/>
            <a:ext cx="6513922"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two line heading</a:t>
            </a:r>
            <a:endParaRPr lang="en-US" dirty="0"/>
          </a:p>
        </p:txBody>
      </p:sp>
      <p:sp>
        <p:nvSpPr>
          <p:cNvPr id="8" name="Footer Placeholder 7">
            <a:extLst>
              <a:ext uri="{FF2B5EF4-FFF2-40B4-BE49-F238E27FC236}">
                <a16:creationId xmlns:a16="http://schemas.microsoft.com/office/drawing/2014/main" id="{46ED3CD2-002A-4D30-575B-C831C9B7F309}"/>
              </a:ext>
            </a:extLst>
          </p:cNvPr>
          <p:cNvSpPr>
            <a:spLocks noGrp="1"/>
          </p:cNvSpPr>
          <p:nvPr>
            <p:ph type="ftr" sz="quarter" idx="20"/>
          </p:nvPr>
        </p:nvSpPr>
        <p:spPr/>
        <p:txBody>
          <a:bodyPr/>
          <a:lstStyle/>
          <a:p>
            <a:r>
              <a:rPr lang="en-US"/>
              <a:t>CATS TRAINING: Module X Title of module</a:t>
            </a:r>
            <a:endParaRPr lang="en-US" dirty="0"/>
          </a:p>
        </p:txBody>
      </p:sp>
      <p:sp>
        <p:nvSpPr>
          <p:cNvPr id="6" name="Date Placeholder 5">
            <a:extLst>
              <a:ext uri="{FF2B5EF4-FFF2-40B4-BE49-F238E27FC236}">
                <a16:creationId xmlns:a16="http://schemas.microsoft.com/office/drawing/2014/main" id="{7D84C028-9B52-0502-3BF4-F73CEF273194}"/>
              </a:ext>
            </a:extLst>
          </p:cNvPr>
          <p:cNvSpPr>
            <a:spLocks noGrp="1"/>
          </p:cNvSpPr>
          <p:nvPr>
            <p:ph type="dt" sz="half" idx="19"/>
          </p:nvPr>
        </p:nvSpPr>
        <p:spPr/>
        <p:txBody>
          <a:bodyPr/>
          <a:lstStyle/>
          <a:p>
            <a:fld id="{324D758C-6053-F045-98D4-41EB75C3C536}" type="datetime4">
              <a:rPr lang="en-GB" smtClean="0"/>
              <a:t>25 January 2024</a:t>
            </a:fld>
            <a:endParaRPr lang="en-US" dirty="0"/>
          </a:p>
        </p:txBody>
      </p:sp>
      <p:sp>
        <p:nvSpPr>
          <p:cNvPr id="9" name="Slide Number Placeholder 8">
            <a:extLst>
              <a:ext uri="{FF2B5EF4-FFF2-40B4-BE49-F238E27FC236}">
                <a16:creationId xmlns:a16="http://schemas.microsoft.com/office/drawing/2014/main" id="{E3434151-382D-7D11-9677-7546D83E45EE}"/>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9557023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D56DF-80DF-2AB1-247E-C1D330369964}"/>
              </a:ext>
            </a:extLst>
          </p:cNvPr>
          <p:cNvSpPr>
            <a:spLocks noGrp="1"/>
          </p:cNvSpPr>
          <p:nvPr>
            <p:ph type="title"/>
          </p:nvPr>
        </p:nvSpPr>
        <p:spPr/>
        <p:txBody>
          <a:bodyPr/>
          <a:lstStyle/>
          <a:p>
            <a:r>
              <a:rPr lang="en-US"/>
              <a:t>Click to edit Master title style</a:t>
            </a:r>
            <a:endParaRPr lang="en-ZW"/>
          </a:p>
        </p:txBody>
      </p:sp>
      <p:sp>
        <p:nvSpPr>
          <p:cNvPr id="3" name="Date Placeholder 2">
            <a:extLst>
              <a:ext uri="{FF2B5EF4-FFF2-40B4-BE49-F238E27FC236}">
                <a16:creationId xmlns:a16="http://schemas.microsoft.com/office/drawing/2014/main" id="{9C24B031-0E12-F80A-E53D-47F5FC78320D}"/>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4" name="Footer Placeholder 3">
            <a:extLst>
              <a:ext uri="{FF2B5EF4-FFF2-40B4-BE49-F238E27FC236}">
                <a16:creationId xmlns:a16="http://schemas.microsoft.com/office/drawing/2014/main" id="{4246756F-BA4E-1A14-FA35-3BB427CC9095}"/>
              </a:ext>
            </a:extLst>
          </p:cNvPr>
          <p:cNvSpPr>
            <a:spLocks noGrp="1"/>
          </p:cNvSpPr>
          <p:nvPr>
            <p:ph type="ftr" sz="quarter" idx="11"/>
          </p:nvPr>
        </p:nvSpPr>
        <p:spPr/>
        <p:txBody>
          <a:bodyPr/>
          <a:lstStyle/>
          <a:p>
            <a:endParaRPr lang="en-ZW"/>
          </a:p>
        </p:txBody>
      </p:sp>
      <p:sp>
        <p:nvSpPr>
          <p:cNvPr id="5" name="Slide Number Placeholder 4">
            <a:extLst>
              <a:ext uri="{FF2B5EF4-FFF2-40B4-BE49-F238E27FC236}">
                <a16:creationId xmlns:a16="http://schemas.microsoft.com/office/drawing/2014/main" id="{28C85104-22E5-DE85-3A6D-F59F68870734}"/>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561444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speech bubble (dbl heading)">
    <p:spTree>
      <p:nvGrpSpPr>
        <p:cNvPr id="1" name=""/>
        <p:cNvGrpSpPr/>
        <p:nvPr/>
      </p:nvGrpSpPr>
      <p:grpSpPr>
        <a:xfrm>
          <a:off x="0" y="0"/>
          <a:ext cx="0" cy="0"/>
          <a:chOff x="0" y="0"/>
          <a:chExt cx="0" cy="0"/>
        </a:xfrm>
      </p:grpSpPr>
      <p:pic>
        <p:nvPicPr>
          <p:cNvPr id="14" name="Top dots banner">
            <a:extLst>
              <a:ext uri="{FF2B5EF4-FFF2-40B4-BE49-F238E27FC236}">
                <a16:creationId xmlns:a16="http://schemas.microsoft.com/office/drawing/2014/main" id="{3EF17D19-42BD-1663-9268-E110046A6C1D}"/>
              </a:ext>
            </a:extLst>
          </p:cNvPr>
          <p:cNvPicPr>
            <a:picLocks noChangeAspect="1"/>
          </p:cNvPicPr>
          <p:nvPr userDrawn="1"/>
        </p:nvPicPr>
        <p:blipFill>
          <a:blip r:embed="rId2"/>
          <a:srcRect/>
          <a:stretch/>
        </p:blipFill>
        <p:spPr>
          <a:xfrm flipH="1">
            <a:off x="-1" y="0"/>
            <a:ext cx="12192000" cy="711200"/>
          </a:xfrm>
          <a:prstGeom prst="rect">
            <a:avLst/>
          </a:prstGeom>
        </p:spPr>
      </p:pic>
      <p:sp>
        <p:nvSpPr>
          <p:cNvPr id="7" name="Picture Placeholder 2">
            <a:extLst>
              <a:ext uri="{FF2B5EF4-FFF2-40B4-BE49-F238E27FC236}">
                <a16:creationId xmlns:a16="http://schemas.microsoft.com/office/drawing/2014/main" id="{722AC669-B3C7-9657-E722-48DC0155B089}"/>
              </a:ext>
            </a:extLst>
          </p:cNvPr>
          <p:cNvSpPr>
            <a:spLocks noGrp="1"/>
          </p:cNvSpPr>
          <p:nvPr>
            <p:ph type="pic" sz="quarter" idx="14" hasCustomPrompt="1"/>
          </p:nvPr>
        </p:nvSpPr>
        <p:spPr>
          <a:xfrm>
            <a:off x="6097038" y="0"/>
            <a:ext cx="5760000" cy="6595110"/>
          </a:xfrm>
          <a:solidFill>
            <a:schemeClr val="accent3"/>
          </a:solidFill>
        </p:spPr>
        <p:txBody>
          <a:bodyPr lIns="90000" anchor="ctr" anchorCtr="0"/>
          <a:lstStyle>
            <a:lvl1pPr marL="0" indent="0" algn="ctr">
              <a:buFontTx/>
              <a:buNone/>
              <a:defRPr/>
            </a:lvl1pPr>
          </a:lstStyle>
          <a:p>
            <a:r>
              <a:rPr lang="en-US" dirty="0"/>
              <a:t>Picture</a:t>
            </a:r>
          </a:p>
        </p:txBody>
      </p:sp>
      <p:sp>
        <p:nvSpPr>
          <p:cNvPr id="18" name="Picture Placeholder 2">
            <a:extLst>
              <a:ext uri="{FF2B5EF4-FFF2-40B4-BE49-F238E27FC236}">
                <a16:creationId xmlns:a16="http://schemas.microsoft.com/office/drawing/2014/main" id="{019C9100-4204-5019-0EB6-0E7AF076762C}"/>
              </a:ext>
            </a:extLst>
          </p:cNvPr>
          <p:cNvSpPr>
            <a:spLocks noGrp="1" noChangeAspect="1"/>
          </p:cNvSpPr>
          <p:nvPr>
            <p:ph type="pic" sz="quarter" idx="18" hasCustomPrompt="1"/>
          </p:nvPr>
        </p:nvSpPr>
        <p:spPr>
          <a:xfrm>
            <a:off x="1260000" y="2390400"/>
            <a:ext cx="5302800" cy="3164399"/>
          </a:xfrm>
          <a:solidFill>
            <a:schemeClr val="accent3">
              <a:lumMod val="20000"/>
              <a:lumOff val="80000"/>
            </a:schemeClr>
          </a:solidFill>
        </p:spPr>
        <p:txBody>
          <a:bodyPr lIns="90000" anchor="ctr" anchorCtr="0"/>
          <a:lstStyle>
            <a:lvl1pPr marL="0" indent="0" algn="ctr">
              <a:buFontTx/>
              <a:buNone/>
              <a:defRPr/>
            </a:lvl1pPr>
          </a:lstStyle>
          <a:p>
            <a:r>
              <a:rPr lang="en-US" dirty="0"/>
              <a:t>Picture</a:t>
            </a:r>
          </a:p>
        </p:txBody>
      </p:sp>
      <p:sp>
        <p:nvSpPr>
          <p:cNvPr id="20" name="Text Placeholder 4">
            <a:extLst>
              <a:ext uri="{FF2B5EF4-FFF2-40B4-BE49-F238E27FC236}">
                <a16:creationId xmlns:a16="http://schemas.microsoft.com/office/drawing/2014/main" id="{2769AEE4-A9A0-BFC7-8D2F-154AAE3ECC3C}"/>
              </a:ext>
            </a:extLst>
          </p:cNvPr>
          <p:cNvSpPr>
            <a:spLocks noGrp="1"/>
          </p:cNvSpPr>
          <p:nvPr>
            <p:ph type="body" sz="quarter" idx="13"/>
          </p:nvPr>
        </p:nvSpPr>
        <p:spPr>
          <a:xfrm>
            <a:off x="1260000" y="2390400"/>
            <a:ext cx="4399200" cy="3164399"/>
          </a:xfrm>
        </p:spPr>
        <p:txBody>
          <a:bodyPr lIns="360000" tIns="360000" rIns="360000" bIns="360000"/>
          <a:lstStyle>
            <a:lvl1pPr marL="0" indent="0">
              <a:buFontTx/>
              <a:buNone/>
              <a:defRPr sz="3200"/>
            </a:lvl1pPr>
            <a:lvl2pPr>
              <a:buSzPct val="100000"/>
              <a:defRPr sz="3200"/>
            </a:lvl2pPr>
            <a:lvl3pPr>
              <a:defRPr sz="3200"/>
            </a:lvl3pPr>
            <a:lvl4pPr>
              <a:defRPr sz="3200"/>
            </a:lvl4pPr>
            <a:lvl5pPr>
              <a:defRPr sz="3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3F5537D-265E-CF9E-BB82-E911B0C02D4A}"/>
              </a:ext>
            </a:extLst>
          </p:cNvPr>
          <p:cNvSpPr>
            <a:spLocks noGrp="1"/>
          </p:cNvSpPr>
          <p:nvPr>
            <p:ph type="title" hasCustomPrompt="1"/>
          </p:nvPr>
        </p:nvSpPr>
        <p:spPr>
          <a:xfrm>
            <a:off x="0" y="359999"/>
            <a:ext cx="6513922"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two line heading</a:t>
            </a:r>
            <a:endParaRPr lang="en-US" dirty="0"/>
          </a:p>
        </p:txBody>
      </p:sp>
      <p:sp>
        <p:nvSpPr>
          <p:cNvPr id="8" name="Footer Placeholder 7">
            <a:extLst>
              <a:ext uri="{FF2B5EF4-FFF2-40B4-BE49-F238E27FC236}">
                <a16:creationId xmlns:a16="http://schemas.microsoft.com/office/drawing/2014/main" id="{411A3038-2C4E-5E19-6C15-0A8B47FF5715}"/>
              </a:ext>
            </a:extLst>
          </p:cNvPr>
          <p:cNvSpPr>
            <a:spLocks noGrp="1"/>
          </p:cNvSpPr>
          <p:nvPr>
            <p:ph type="ftr" sz="quarter" idx="20"/>
          </p:nvPr>
        </p:nvSpPr>
        <p:spPr/>
        <p:txBody>
          <a:bodyPr/>
          <a:lstStyle/>
          <a:p>
            <a:r>
              <a:rPr lang="en-US"/>
              <a:t>CATS TRAINING: Module X Title of module</a:t>
            </a:r>
            <a:endParaRPr lang="en-US" dirty="0"/>
          </a:p>
        </p:txBody>
      </p:sp>
      <p:sp>
        <p:nvSpPr>
          <p:cNvPr id="6" name="Date Placeholder 5">
            <a:extLst>
              <a:ext uri="{FF2B5EF4-FFF2-40B4-BE49-F238E27FC236}">
                <a16:creationId xmlns:a16="http://schemas.microsoft.com/office/drawing/2014/main" id="{A2280F4D-4531-970D-030A-DFD5F28E3D8D}"/>
              </a:ext>
            </a:extLst>
          </p:cNvPr>
          <p:cNvSpPr>
            <a:spLocks noGrp="1"/>
          </p:cNvSpPr>
          <p:nvPr>
            <p:ph type="dt" sz="half" idx="19"/>
          </p:nvPr>
        </p:nvSpPr>
        <p:spPr/>
        <p:txBody>
          <a:bodyPr/>
          <a:lstStyle/>
          <a:p>
            <a:fld id="{E7D7C794-631E-F349-8F99-1D4597633F39}" type="datetime4">
              <a:rPr lang="en-GB" smtClean="0"/>
              <a:t>25 January 2024</a:t>
            </a:fld>
            <a:endParaRPr lang="en-US" dirty="0"/>
          </a:p>
        </p:txBody>
      </p:sp>
      <p:sp>
        <p:nvSpPr>
          <p:cNvPr id="9" name="Slide Number Placeholder 8">
            <a:extLst>
              <a:ext uri="{FF2B5EF4-FFF2-40B4-BE49-F238E27FC236}">
                <a16:creationId xmlns:a16="http://schemas.microsoft.com/office/drawing/2014/main" id="{09D23CE7-20B1-198C-6DF2-EDE67749AD98}"/>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19975105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eech bubbles pair 1">
    <p:spTree>
      <p:nvGrpSpPr>
        <p:cNvPr id="1" name=""/>
        <p:cNvGrpSpPr/>
        <p:nvPr/>
      </p:nvGrpSpPr>
      <p:grpSpPr>
        <a:xfrm>
          <a:off x="0" y="0"/>
          <a:ext cx="0" cy="0"/>
          <a:chOff x="0" y="0"/>
          <a:chExt cx="0" cy="0"/>
        </a:xfrm>
      </p:grpSpPr>
      <p:pic>
        <p:nvPicPr>
          <p:cNvPr id="3" name="Top dots banner">
            <a:extLst>
              <a:ext uri="{FF2B5EF4-FFF2-40B4-BE49-F238E27FC236}">
                <a16:creationId xmlns:a16="http://schemas.microsoft.com/office/drawing/2014/main" id="{5FB2D76C-33A7-5E0B-6AAA-1AAC5078C6EC}"/>
              </a:ext>
            </a:extLst>
          </p:cNvPr>
          <p:cNvPicPr>
            <a:picLocks noChangeAspect="1"/>
          </p:cNvPicPr>
          <p:nvPr userDrawn="1"/>
        </p:nvPicPr>
        <p:blipFill>
          <a:blip r:embed="rId2"/>
          <a:srcRect/>
          <a:stretch/>
        </p:blipFill>
        <p:spPr>
          <a:xfrm flipH="1">
            <a:off x="-1" y="0"/>
            <a:ext cx="12192000" cy="711200"/>
          </a:xfrm>
          <a:prstGeom prst="rect">
            <a:avLst/>
          </a:prstGeom>
        </p:spPr>
      </p:pic>
      <p:sp>
        <p:nvSpPr>
          <p:cNvPr id="9" name="Text Placeholder 4">
            <a:extLst>
              <a:ext uri="{FF2B5EF4-FFF2-40B4-BE49-F238E27FC236}">
                <a16:creationId xmlns:a16="http://schemas.microsoft.com/office/drawing/2014/main" id="{E6AF7523-D7D7-85A1-C8A7-C88009F27979}"/>
              </a:ext>
            </a:extLst>
          </p:cNvPr>
          <p:cNvSpPr>
            <a:spLocks noGrp="1"/>
          </p:cNvSpPr>
          <p:nvPr>
            <p:ph type="body" sz="quarter" idx="14"/>
          </p:nvPr>
        </p:nvSpPr>
        <p:spPr>
          <a:xfrm>
            <a:off x="3855718" y="3960120"/>
            <a:ext cx="8001319" cy="2001360"/>
          </a:xfrm>
        </p:spPr>
        <p:txBody>
          <a:bodyPr lIns="360000" tIns="0" rIns="180000" bIns="180000"/>
          <a:lstStyle>
            <a:lvl1pPr marL="0" indent="0">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2" name="Picture Placeholder 10">
            <a:extLst>
              <a:ext uri="{FF2B5EF4-FFF2-40B4-BE49-F238E27FC236}">
                <a16:creationId xmlns:a16="http://schemas.microsoft.com/office/drawing/2014/main" id="{CB385EFF-1532-7B73-77E2-A222BC43FAFA}"/>
              </a:ext>
            </a:extLst>
          </p:cNvPr>
          <p:cNvSpPr>
            <a:spLocks noGrp="1"/>
          </p:cNvSpPr>
          <p:nvPr>
            <p:ph type="pic" sz="quarter" idx="16"/>
          </p:nvPr>
        </p:nvSpPr>
        <p:spPr>
          <a:xfrm>
            <a:off x="1155719" y="3952680"/>
            <a:ext cx="2700000" cy="2008800"/>
          </a:xfrm>
          <a:solidFill>
            <a:schemeClr val="accent3"/>
          </a:solidFill>
        </p:spPr>
        <p:txBody>
          <a:bodyPr/>
          <a:lstStyle/>
          <a:p>
            <a:endParaRPr lang="en-US"/>
          </a:p>
        </p:txBody>
      </p:sp>
      <p:sp>
        <p:nvSpPr>
          <p:cNvPr id="5" name="Text Placeholder 4">
            <a:extLst>
              <a:ext uri="{FF2B5EF4-FFF2-40B4-BE49-F238E27FC236}">
                <a16:creationId xmlns:a16="http://schemas.microsoft.com/office/drawing/2014/main" id="{50980C4B-DDC8-71AC-D883-D709B4688AA8}"/>
              </a:ext>
            </a:extLst>
          </p:cNvPr>
          <p:cNvSpPr>
            <a:spLocks noGrp="1"/>
          </p:cNvSpPr>
          <p:nvPr>
            <p:ph type="body" sz="quarter" idx="13"/>
          </p:nvPr>
        </p:nvSpPr>
        <p:spPr>
          <a:xfrm>
            <a:off x="3855718" y="1440000"/>
            <a:ext cx="8001319" cy="2015773"/>
          </a:xfrm>
        </p:spPr>
        <p:txBody>
          <a:bodyPr lIns="360000" tIns="0" rIns="180000" bIns="180000"/>
          <a:lstStyle>
            <a:lvl1pPr marL="0" indent="0">
              <a:spcBef>
                <a:spcPts val="0"/>
              </a:spcBef>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1" name="Picture Placeholder 10">
            <a:extLst>
              <a:ext uri="{FF2B5EF4-FFF2-40B4-BE49-F238E27FC236}">
                <a16:creationId xmlns:a16="http://schemas.microsoft.com/office/drawing/2014/main" id="{918F2B84-3FB0-F0F8-276B-985672C3A40C}"/>
              </a:ext>
            </a:extLst>
          </p:cNvPr>
          <p:cNvSpPr>
            <a:spLocks noGrp="1"/>
          </p:cNvSpPr>
          <p:nvPr>
            <p:ph type="pic" sz="quarter" idx="15"/>
          </p:nvPr>
        </p:nvSpPr>
        <p:spPr>
          <a:xfrm>
            <a:off x="1155719" y="1439533"/>
            <a:ext cx="2700000" cy="2008800"/>
          </a:xfrm>
          <a:solidFill>
            <a:schemeClr val="accent3"/>
          </a:solidFill>
        </p:spPr>
        <p:txBody>
          <a:bodyPr/>
          <a:lstStyle/>
          <a:p>
            <a:endParaRPr lang="en-US"/>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6A0BA958-5FA4-751E-84DE-896828C1A023}"/>
              </a:ext>
            </a:extLst>
          </p:cNvPr>
          <p:cNvSpPr>
            <a:spLocks noGrp="1"/>
          </p:cNvSpPr>
          <p:nvPr>
            <p:ph type="ftr" sz="quarter" idx="18"/>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A12B5216-4397-6CC5-5853-FB9D038CC9CA}"/>
              </a:ext>
            </a:extLst>
          </p:cNvPr>
          <p:cNvSpPr>
            <a:spLocks noGrp="1"/>
          </p:cNvSpPr>
          <p:nvPr>
            <p:ph type="dt" sz="half" idx="17"/>
          </p:nvPr>
        </p:nvSpPr>
        <p:spPr/>
        <p:txBody>
          <a:bodyPr/>
          <a:lstStyle/>
          <a:p>
            <a:fld id="{8676AF80-0FA0-C448-BC45-119C63F73D7D}" type="datetime4">
              <a:rPr lang="en-GB" smtClean="0"/>
              <a:t>25 January 2024</a:t>
            </a:fld>
            <a:endParaRPr lang="en-US" dirty="0"/>
          </a:p>
        </p:txBody>
      </p:sp>
      <p:sp>
        <p:nvSpPr>
          <p:cNvPr id="7" name="Slide Number Placeholder 6">
            <a:extLst>
              <a:ext uri="{FF2B5EF4-FFF2-40B4-BE49-F238E27FC236}">
                <a16:creationId xmlns:a16="http://schemas.microsoft.com/office/drawing/2014/main" id="{115B486F-E2CF-B5DA-BC1D-86F7CF63E306}"/>
              </a:ext>
            </a:extLst>
          </p:cNvPr>
          <p:cNvSpPr>
            <a:spLocks noGrp="1"/>
          </p:cNvSpPr>
          <p:nvPr>
            <p:ph type="sldNum" sz="quarter" idx="19"/>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63972260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eech bubbles pair 1 (dbl heading)">
    <p:spTree>
      <p:nvGrpSpPr>
        <p:cNvPr id="1" name=""/>
        <p:cNvGrpSpPr/>
        <p:nvPr/>
      </p:nvGrpSpPr>
      <p:grpSpPr>
        <a:xfrm>
          <a:off x="0" y="0"/>
          <a:ext cx="0" cy="0"/>
          <a:chOff x="0" y="0"/>
          <a:chExt cx="0" cy="0"/>
        </a:xfrm>
      </p:grpSpPr>
      <p:pic>
        <p:nvPicPr>
          <p:cNvPr id="3" name="Top dots banner">
            <a:extLst>
              <a:ext uri="{FF2B5EF4-FFF2-40B4-BE49-F238E27FC236}">
                <a16:creationId xmlns:a16="http://schemas.microsoft.com/office/drawing/2014/main" id="{5FB2D76C-33A7-5E0B-6AAA-1AAC5078C6EC}"/>
              </a:ext>
            </a:extLst>
          </p:cNvPr>
          <p:cNvPicPr>
            <a:picLocks noChangeAspect="1"/>
          </p:cNvPicPr>
          <p:nvPr userDrawn="1"/>
        </p:nvPicPr>
        <p:blipFill>
          <a:blip r:embed="rId2"/>
          <a:srcRect/>
          <a:stretch/>
        </p:blipFill>
        <p:spPr>
          <a:xfrm flipH="1">
            <a:off x="-1" y="0"/>
            <a:ext cx="12192000" cy="711200"/>
          </a:xfrm>
          <a:prstGeom prst="rect">
            <a:avLst/>
          </a:prstGeom>
        </p:spPr>
      </p:pic>
      <p:sp>
        <p:nvSpPr>
          <p:cNvPr id="9" name="Text Placeholder 4">
            <a:extLst>
              <a:ext uri="{FF2B5EF4-FFF2-40B4-BE49-F238E27FC236}">
                <a16:creationId xmlns:a16="http://schemas.microsoft.com/office/drawing/2014/main" id="{E6AF7523-D7D7-85A1-C8A7-C88009F27979}"/>
              </a:ext>
            </a:extLst>
          </p:cNvPr>
          <p:cNvSpPr>
            <a:spLocks noGrp="1"/>
          </p:cNvSpPr>
          <p:nvPr>
            <p:ph type="body" sz="quarter" idx="14"/>
          </p:nvPr>
        </p:nvSpPr>
        <p:spPr>
          <a:xfrm>
            <a:off x="3520800" y="4338000"/>
            <a:ext cx="8336238" cy="1760400"/>
          </a:xfrm>
        </p:spPr>
        <p:txBody>
          <a:bodyPr lIns="360000" tIns="0" rIns="180000" bIns="180000"/>
          <a:lstStyle>
            <a:lvl1pPr marL="0" indent="0">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2" name="Picture Placeholder 10">
            <a:extLst>
              <a:ext uri="{FF2B5EF4-FFF2-40B4-BE49-F238E27FC236}">
                <a16:creationId xmlns:a16="http://schemas.microsoft.com/office/drawing/2014/main" id="{CB385EFF-1532-7B73-77E2-A222BC43FAFA}"/>
              </a:ext>
            </a:extLst>
          </p:cNvPr>
          <p:cNvSpPr>
            <a:spLocks noGrp="1" noChangeAspect="1"/>
          </p:cNvSpPr>
          <p:nvPr>
            <p:ph type="pic" sz="quarter" idx="16"/>
          </p:nvPr>
        </p:nvSpPr>
        <p:spPr>
          <a:xfrm>
            <a:off x="1155600" y="4338000"/>
            <a:ext cx="2366129" cy="1760400"/>
          </a:xfrm>
          <a:solidFill>
            <a:schemeClr val="accent3"/>
          </a:solidFill>
        </p:spPr>
        <p:txBody>
          <a:bodyPr/>
          <a:lstStyle/>
          <a:p>
            <a:endParaRPr lang="en-US"/>
          </a:p>
        </p:txBody>
      </p:sp>
      <p:sp>
        <p:nvSpPr>
          <p:cNvPr id="5" name="Text Placeholder 4">
            <a:extLst>
              <a:ext uri="{FF2B5EF4-FFF2-40B4-BE49-F238E27FC236}">
                <a16:creationId xmlns:a16="http://schemas.microsoft.com/office/drawing/2014/main" id="{50980C4B-DDC8-71AC-D883-D709B4688AA8}"/>
              </a:ext>
            </a:extLst>
          </p:cNvPr>
          <p:cNvSpPr>
            <a:spLocks noGrp="1"/>
          </p:cNvSpPr>
          <p:nvPr>
            <p:ph type="body" sz="quarter" idx="13"/>
          </p:nvPr>
        </p:nvSpPr>
        <p:spPr>
          <a:xfrm>
            <a:off x="3520800" y="2062800"/>
            <a:ext cx="8336238" cy="1822918"/>
          </a:xfrm>
        </p:spPr>
        <p:txBody>
          <a:bodyPr lIns="360000" tIns="0" rIns="180000" bIns="180000"/>
          <a:lstStyle>
            <a:lvl1pPr marL="0" indent="0">
              <a:spcBef>
                <a:spcPts val="0"/>
              </a:spcBef>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1" name="Picture Placeholder 10">
            <a:extLst>
              <a:ext uri="{FF2B5EF4-FFF2-40B4-BE49-F238E27FC236}">
                <a16:creationId xmlns:a16="http://schemas.microsoft.com/office/drawing/2014/main" id="{918F2B84-3FB0-F0F8-276B-985672C3A40C}"/>
              </a:ext>
            </a:extLst>
          </p:cNvPr>
          <p:cNvSpPr>
            <a:spLocks noGrp="1" noChangeAspect="1"/>
          </p:cNvSpPr>
          <p:nvPr>
            <p:ph type="pic" sz="quarter" idx="15"/>
          </p:nvPr>
        </p:nvSpPr>
        <p:spPr>
          <a:xfrm>
            <a:off x="1155600" y="2062800"/>
            <a:ext cx="2365200" cy="1759709"/>
          </a:xfrm>
          <a:solidFill>
            <a:schemeClr val="accent3"/>
          </a:solidFill>
        </p:spPr>
        <p:txBody>
          <a:bodyPr/>
          <a:lstStyle/>
          <a:p>
            <a:endParaRPr lang="en-US"/>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620BF31F-A3DA-E367-13AF-3D9FF6490F25}"/>
              </a:ext>
            </a:extLst>
          </p:cNvPr>
          <p:cNvSpPr>
            <a:spLocks noGrp="1"/>
          </p:cNvSpPr>
          <p:nvPr>
            <p:ph type="ftr" sz="quarter" idx="18"/>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FFA31F4D-3311-2333-202C-394345CF56DE}"/>
              </a:ext>
            </a:extLst>
          </p:cNvPr>
          <p:cNvSpPr>
            <a:spLocks noGrp="1"/>
          </p:cNvSpPr>
          <p:nvPr>
            <p:ph type="dt" sz="half" idx="17"/>
          </p:nvPr>
        </p:nvSpPr>
        <p:spPr/>
        <p:txBody>
          <a:bodyPr/>
          <a:lstStyle/>
          <a:p>
            <a:fld id="{41490D1D-3E0F-E847-81FC-2EFB3A437C18}" type="datetime4">
              <a:rPr lang="en-GB" smtClean="0"/>
              <a:t>25 January 2024</a:t>
            </a:fld>
            <a:endParaRPr lang="en-US" dirty="0"/>
          </a:p>
        </p:txBody>
      </p:sp>
      <p:sp>
        <p:nvSpPr>
          <p:cNvPr id="7" name="Slide Number Placeholder 6">
            <a:extLst>
              <a:ext uri="{FF2B5EF4-FFF2-40B4-BE49-F238E27FC236}">
                <a16:creationId xmlns:a16="http://schemas.microsoft.com/office/drawing/2014/main" id="{1E741CB4-81C8-60E5-8252-0E6C75554D58}"/>
              </a:ext>
            </a:extLst>
          </p:cNvPr>
          <p:cNvSpPr>
            <a:spLocks noGrp="1"/>
          </p:cNvSpPr>
          <p:nvPr>
            <p:ph type="sldNum" sz="quarter" idx="19"/>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07904430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eech bubbles pair 2">
    <p:spTree>
      <p:nvGrpSpPr>
        <p:cNvPr id="1" name=""/>
        <p:cNvGrpSpPr/>
        <p:nvPr/>
      </p:nvGrpSpPr>
      <p:grpSpPr>
        <a:xfrm>
          <a:off x="0" y="0"/>
          <a:ext cx="0" cy="0"/>
          <a:chOff x="0" y="0"/>
          <a:chExt cx="0" cy="0"/>
        </a:xfrm>
      </p:grpSpPr>
      <p:pic>
        <p:nvPicPr>
          <p:cNvPr id="3" name="Picture 2" descr="A picture containing pattern, green, rectangle, screenshot&#10;&#10;Description automatically generated">
            <a:extLst>
              <a:ext uri="{FF2B5EF4-FFF2-40B4-BE49-F238E27FC236}">
                <a16:creationId xmlns:a16="http://schemas.microsoft.com/office/drawing/2014/main" id="{6096ADA0-FE6F-5A40-3FFC-B2932DA0043D}"/>
              </a:ext>
            </a:extLst>
          </p:cNvPr>
          <p:cNvPicPr>
            <a:picLocks noChangeAspect="1"/>
          </p:cNvPicPr>
          <p:nvPr userDrawn="1"/>
        </p:nvPicPr>
        <p:blipFill rotWithShape="1">
          <a:blip r:embed="rId2">
            <a:alphaModFix/>
          </a:blip>
          <a:srcRect l="42993" t="39116"/>
          <a:stretch/>
        </p:blipFill>
        <p:spPr>
          <a:xfrm rot="16200000">
            <a:off x="-1387441" y="1387441"/>
            <a:ext cx="6950282" cy="4175400"/>
          </a:xfrm>
          <a:prstGeom prst="rect">
            <a:avLst/>
          </a:prstGeom>
        </p:spPr>
      </p:pic>
      <p:sp>
        <p:nvSpPr>
          <p:cNvPr id="9" name="Text Placeholder 4">
            <a:extLst>
              <a:ext uri="{FF2B5EF4-FFF2-40B4-BE49-F238E27FC236}">
                <a16:creationId xmlns:a16="http://schemas.microsoft.com/office/drawing/2014/main" id="{E6AF7523-D7D7-85A1-C8A7-C88009F27979}"/>
              </a:ext>
            </a:extLst>
          </p:cNvPr>
          <p:cNvSpPr>
            <a:spLocks noGrp="1"/>
          </p:cNvSpPr>
          <p:nvPr>
            <p:ph type="body" sz="quarter" idx="14"/>
          </p:nvPr>
        </p:nvSpPr>
        <p:spPr>
          <a:xfrm>
            <a:off x="4140198" y="3960120"/>
            <a:ext cx="7716839" cy="1989000"/>
          </a:xfrm>
        </p:spPr>
        <p:txBody>
          <a:bodyPr lIns="360000" tIns="0" rIns="180000" bIns="180000"/>
          <a:lstStyle>
            <a:lvl1pPr marL="0" indent="0">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2" name="Picture Placeholder 10">
            <a:extLst>
              <a:ext uri="{FF2B5EF4-FFF2-40B4-BE49-F238E27FC236}">
                <a16:creationId xmlns:a16="http://schemas.microsoft.com/office/drawing/2014/main" id="{CB385EFF-1532-7B73-77E2-A222BC43FAFA}"/>
              </a:ext>
            </a:extLst>
          </p:cNvPr>
          <p:cNvSpPr>
            <a:spLocks noGrp="1"/>
          </p:cNvSpPr>
          <p:nvPr>
            <p:ph type="pic" sz="quarter" idx="16"/>
          </p:nvPr>
        </p:nvSpPr>
        <p:spPr>
          <a:xfrm>
            <a:off x="1155719" y="3952680"/>
            <a:ext cx="2700000" cy="2008800"/>
          </a:xfrm>
          <a:solidFill>
            <a:schemeClr val="accent3"/>
          </a:solidFill>
        </p:spPr>
        <p:txBody>
          <a:bodyPr/>
          <a:lstStyle/>
          <a:p>
            <a:endParaRPr lang="en-US"/>
          </a:p>
        </p:txBody>
      </p:sp>
      <p:sp>
        <p:nvSpPr>
          <p:cNvPr id="5" name="Text Placeholder 4">
            <a:extLst>
              <a:ext uri="{FF2B5EF4-FFF2-40B4-BE49-F238E27FC236}">
                <a16:creationId xmlns:a16="http://schemas.microsoft.com/office/drawing/2014/main" id="{50980C4B-DDC8-71AC-D883-D709B4688AA8}"/>
              </a:ext>
            </a:extLst>
          </p:cNvPr>
          <p:cNvSpPr>
            <a:spLocks noGrp="1"/>
          </p:cNvSpPr>
          <p:nvPr>
            <p:ph type="body" sz="quarter" idx="13"/>
          </p:nvPr>
        </p:nvSpPr>
        <p:spPr>
          <a:xfrm>
            <a:off x="4140198" y="1440000"/>
            <a:ext cx="7716839" cy="1989000"/>
          </a:xfrm>
        </p:spPr>
        <p:txBody>
          <a:bodyPr lIns="360000" tIns="0" rIns="180000" bIns="180000"/>
          <a:lstStyle>
            <a:lvl1pPr marL="0" indent="0">
              <a:spcBef>
                <a:spcPts val="0"/>
              </a:spcBef>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1" name="Picture Placeholder 10">
            <a:extLst>
              <a:ext uri="{FF2B5EF4-FFF2-40B4-BE49-F238E27FC236}">
                <a16:creationId xmlns:a16="http://schemas.microsoft.com/office/drawing/2014/main" id="{918F2B84-3FB0-F0F8-276B-985672C3A40C}"/>
              </a:ext>
            </a:extLst>
          </p:cNvPr>
          <p:cNvSpPr>
            <a:spLocks noGrp="1"/>
          </p:cNvSpPr>
          <p:nvPr>
            <p:ph type="pic" sz="quarter" idx="15"/>
          </p:nvPr>
        </p:nvSpPr>
        <p:spPr>
          <a:xfrm>
            <a:off x="1155719" y="1439533"/>
            <a:ext cx="2700000" cy="2008800"/>
          </a:xfrm>
          <a:solidFill>
            <a:schemeClr val="accent3"/>
          </a:solidFill>
        </p:spPr>
        <p:txBody>
          <a:bodyPr/>
          <a:lstStyle/>
          <a:p>
            <a:endParaRPr lang="en-US"/>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720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BA2A8B0A-4F05-2D31-7120-DC7C068CAB35}"/>
              </a:ext>
            </a:extLst>
          </p:cNvPr>
          <p:cNvSpPr>
            <a:spLocks noGrp="1"/>
          </p:cNvSpPr>
          <p:nvPr>
            <p:ph type="ftr" sz="quarter" idx="18"/>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D3DBFED4-B15E-6061-788F-9DE60FA7EC1B}"/>
              </a:ext>
            </a:extLst>
          </p:cNvPr>
          <p:cNvSpPr>
            <a:spLocks noGrp="1"/>
          </p:cNvSpPr>
          <p:nvPr>
            <p:ph type="dt" sz="half" idx="17"/>
          </p:nvPr>
        </p:nvSpPr>
        <p:spPr/>
        <p:txBody>
          <a:bodyPr/>
          <a:lstStyle/>
          <a:p>
            <a:fld id="{7690AD88-9719-E244-9A74-0DB12075D3F6}" type="datetime4">
              <a:rPr lang="en-GB" smtClean="0"/>
              <a:t>25 January 2024</a:t>
            </a:fld>
            <a:endParaRPr lang="en-US" dirty="0"/>
          </a:p>
        </p:txBody>
      </p:sp>
      <p:sp>
        <p:nvSpPr>
          <p:cNvPr id="7" name="Slide Number Placeholder 6">
            <a:extLst>
              <a:ext uri="{FF2B5EF4-FFF2-40B4-BE49-F238E27FC236}">
                <a16:creationId xmlns:a16="http://schemas.microsoft.com/office/drawing/2014/main" id="{BC8339C8-D44D-D916-B0C0-A5F4B0F91E8E}"/>
              </a:ext>
            </a:extLst>
          </p:cNvPr>
          <p:cNvSpPr>
            <a:spLocks noGrp="1"/>
          </p:cNvSpPr>
          <p:nvPr>
            <p:ph type="sldNum" sz="quarter" idx="19"/>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9916169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peech bubbles pair 1 (dbl heading)">
    <p:spTree>
      <p:nvGrpSpPr>
        <p:cNvPr id="1" name=""/>
        <p:cNvGrpSpPr/>
        <p:nvPr/>
      </p:nvGrpSpPr>
      <p:grpSpPr>
        <a:xfrm>
          <a:off x="0" y="0"/>
          <a:ext cx="0" cy="0"/>
          <a:chOff x="0" y="0"/>
          <a:chExt cx="0" cy="0"/>
        </a:xfrm>
      </p:grpSpPr>
      <p:pic>
        <p:nvPicPr>
          <p:cNvPr id="8" name="Picture 7" descr="A picture containing pattern, green, rectangle, screenshot&#10;&#10;Description automatically generated">
            <a:extLst>
              <a:ext uri="{FF2B5EF4-FFF2-40B4-BE49-F238E27FC236}">
                <a16:creationId xmlns:a16="http://schemas.microsoft.com/office/drawing/2014/main" id="{4570379E-BD94-94C3-69E4-6F9DE8E59970}"/>
              </a:ext>
            </a:extLst>
          </p:cNvPr>
          <p:cNvPicPr>
            <a:picLocks noChangeAspect="1"/>
          </p:cNvPicPr>
          <p:nvPr userDrawn="1"/>
        </p:nvPicPr>
        <p:blipFill rotWithShape="1">
          <a:blip r:embed="rId2">
            <a:alphaModFix/>
          </a:blip>
          <a:srcRect l="42993" t="39116"/>
          <a:stretch/>
        </p:blipFill>
        <p:spPr>
          <a:xfrm rot="16200000">
            <a:off x="-1387441" y="1387441"/>
            <a:ext cx="6950282" cy="4175400"/>
          </a:xfrm>
          <a:prstGeom prst="rect">
            <a:avLst/>
          </a:prstGeom>
        </p:spPr>
      </p:pic>
      <p:sp>
        <p:nvSpPr>
          <p:cNvPr id="9" name="Text Placeholder 4">
            <a:extLst>
              <a:ext uri="{FF2B5EF4-FFF2-40B4-BE49-F238E27FC236}">
                <a16:creationId xmlns:a16="http://schemas.microsoft.com/office/drawing/2014/main" id="{E6AF7523-D7D7-85A1-C8A7-C88009F27979}"/>
              </a:ext>
            </a:extLst>
          </p:cNvPr>
          <p:cNvSpPr>
            <a:spLocks noGrp="1"/>
          </p:cNvSpPr>
          <p:nvPr>
            <p:ph type="body" sz="quarter" idx="14"/>
          </p:nvPr>
        </p:nvSpPr>
        <p:spPr>
          <a:xfrm>
            <a:off x="4140200" y="4338000"/>
            <a:ext cx="7716838" cy="1759709"/>
          </a:xfrm>
        </p:spPr>
        <p:txBody>
          <a:bodyPr lIns="360000" tIns="0" rIns="180000" bIns="180000"/>
          <a:lstStyle>
            <a:lvl1pPr marL="0" indent="0">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2" name="Picture Placeholder 10">
            <a:extLst>
              <a:ext uri="{FF2B5EF4-FFF2-40B4-BE49-F238E27FC236}">
                <a16:creationId xmlns:a16="http://schemas.microsoft.com/office/drawing/2014/main" id="{CB385EFF-1532-7B73-77E2-A222BC43FAFA}"/>
              </a:ext>
            </a:extLst>
          </p:cNvPr>
          <p:cNvSpPr>
            <a:spLocks noGrp="1" noChangeAspect="1"/>
          </p:cNvSpPr>
          <p:nvPr>
            <p:ph type="pic" sz="quarter" idx="16"/>
          </p:nvPr>
        </p:nvSpPr>
        <p:spPr>
          <a:xfrm>
            <a:off x="1155600" y="4338000"/>
            <a:ext cx="2366129" cy="1760400"/>
          </a:xfrm>
          <a:solidFill>
            <a:schemeClr val="accent3"/>
          </a:solidFill>
        </p:spPr>
        <p:txBody>
          <a:bodyPr/>
          <a:lstStyle/>
          <a:p>
            <a:endParaRPr lang="en-US"/>
          </a:p>
        </p:txBody>
      </p:sp>
      <p:sp>
        <p:nvSpPr>
          <p:cNvPr id="5" name="Text Placeholder 4">
            <a:extLst>
              <a:ext uri="{FF2B5EF4-FFF2-40B4-BE49-F238E27FC236}">
                <a16:creationId xmlns:a16="http://schemas.microsoft.com/office/drawing/2014/main" id="{50980C4B-DDC8-71AC-D883-D709B4688AA8}"/>
              </a:ext>
            </a:extLst>
          </p:cNvPr>
          <p:cNvSpPr>
            <a:spLocks noGrp="1"/>
          </p:cNvSpPr>
          <p:nvPr>
            <p:ph type="body" sz="quarter" idx="13"/>
          </p:nvPr>
        </p:nvSpPr>
        <p:spPr>
          <a:xfrm>
            <a:off x="4140200" y="2062800"/>
            <a:ext cx="7716838" cy="1759709"/>
          </a:xfrm>
        </p:spPr>
        <p:txBody>
          <a:bodyPr lIns="360000" tIns="0" rIns="180000" bIns="180000"/>
          <a:lstStyle>
            <a:lvl1pPr marL="0" indent="0">
              <a:spcBef>
                <a:spcPts val="0"/>
              </a:spcBef>
              <a:buFontTx/>
              <a:buNone/>
              <a:defRPr sz="3200"/>
            </a:lvl1pPr>
            <a:lvl2pPr marL="453600" indent="0">
              <a:buFontTx/>
              <a:buNone/>
              <a:defRPr sz="3200"/>
            </a:lvl2pPr>
            <a:lvl3pPr marL="914400" indent="0">
              <a:buFontTx/>
              <a:buNone/>
              <a:defRPr sz="3200"/>
            </a:lvl3pPr>
            <a:lvl4pPr marL="1368000" indent="0">
              <a:buFontTx/>
              <a:buNone/>
              <a:defRPr sz="3200"/>
            </a:lvl4pPr>
            <a:lvl5pPr marL="1828800" indent="0">
              <a:buFontTx/>
              <a:buNone/>
              <a:defRPr sz="3200"/>
            </a:lvl5pPr>
          </a:lstStyle>
          <a:p>
            <a:pPr lvl="0"/>
            <a:r>
              <a:rPr lang="en-GB" dirty="0"/>
              <a:t>Click to edit Master text styles</a:t>
            </a:r>
          </a:p>
        </p:txBody>
      </p:sp>
      <p:sp>
        <p:nvSpPr>
          <p:cNvPr id="11" name="Picture Placeholder 10">
            <a:extLst>
              <a:ext uri="{FF2B5EF4-FFF2-40B4-BE49-F238E27FC236}">
                <a16:creationId xmlns:a16="http://schemas.microsoft.com/office/drawing/2014/main" id="{918F2B84-3FB0-F0F8-276B-985672C3A40C}"/>
              </a:ext>
            </a:extLst>
          </p:cNvPr>
          <p:cNvSpPr>
            <a:spLocks noGrp="1" noChangeAspect="1"/>
          </p:cNvSpPr>
          <p:nvPr>
            <p:ph type="pic" sz="quarter" idx="15"/>
          </p:nvPr>
        </p:nvSpPr>
        <p:spPr>
          <a:xfrm>
            <a:off x="1155600" y="2062800"/>
            <a:ext cx="2365200" cy="1759709"/>
          </a:xfrm>
          <a:solidFill>
            <a:schemeClr val="accent3"/>
          </a:solidFill>
        </p:spPr>
        <p:txBody>
          <a:bodyPr/>
          <a:lstStyle/>
          <a:p>
            <a:endParaRPr lang="en-US"/>
          </a:p>
        </p:txBody>
      </p:sp>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0" y="360000"/>
            <a:ext cx="11818800" cy="1296000"/>
          </a:xfrm>
          <a:prstGeom prst="rect">
            <a:avLst/>
          </a:prstGeom>
          <a:solidFill>
            <a:schemeClr val="accent1"/>
          </a:solidFill>
        </p:spPr>
        <p:txBody>
          <a:bodyPr lIns="450000" tIns="54000" rIns="360000" bIns="54000" anchor="ctr" anchorCtr="0">
            <a:noAutofit/>
          </a:bodyPr>
          <a:lstStyle>
            <a:lvl1pPr>
              <a:defRPr>
                <a:solidFill>
                  <a:schemeClr val="bg1"/>
                </a:solidFill>
              </a:defRPr>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CD3FA013-0151-0CE2-1409-4F782B816755}"/>
              </a:ext>
            </a:extLst>
          </p:cNvPr>
          <p:cNvSpPr>
            <a:spLocks noGrp="1"/>
          </p:cNvSpPr>
          <p:nvPr>
            <p:ph type="ftr" sz="quarter" idx="18"/>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7044A3F4-97ED-F08F-CCE9-EAFD3E77D65B}"/>
              </a:ext>
            </a:extLst>
          </p:cNvPr>
          <p:cNvSpPr>
            <a:spLocks noGrp="1"/>
          </p:cNvSpPr>
          <p:nvPr>
            <p:ph type="dt" sz="half" idx="17"/>
          </p:nvPr>
        </p:nvSpPr>
        <p:spPr/>
        <p:txBody>
          <a:bodyPr/>
          <a:lstStyle/>
          <a:p>
            <a:fld id="{055B1884-B872-0844-AF78-1EC34E14C686}" type="datetime4">
              <a:rPr lang="en-GB" smtClean="0"/>
              <a:t>25 January 2024</a:t>
            </a:fld>
            <a:endParaRPr lang="en-US" dirty="0"/>
          </a:p>
        </p:txBody>
      </p:sp>
      <p:sp>
        <p:nvSpPr>
          <p:cNvPr id="7" name="Slide Number Placeholder 6">
            <a:extLst>
              <a:ext uri="{FF2B5EF4-FFF2-40B4-BE49-F238E27FC236}">
                <a16:creationId xmlns:a16="http://schemas.microsoft.com/office/drawing/2014/main" id="{B4767A22-9CC8-C7DB-6A48-B4CACF9B0B38}"/>
              </a:ext>
            </a:extLst>
          </p:cNvPr>
          <p:cNvSpPr>
            <a:spLocks noGrp="1"/>
          </p:cNvSpPr>
          <p:nvPr>
            <p:ph type="sldNum" sz="quarter" idx="19"/>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352943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points single heading">
    <p:spTree>
      <p:nvGrpSpPr>
        <p:cNvPr id="1" name=""/>
        <p:cNvGrpSpPr/>
        <p:nvPr/>
      </p:nvGrpSpPr>
      <p:grpSpPr>
        <a:xfrm>
          <a:off x="0" y="0"/>
          <a:ext cx="0" cy="0"/>
          <a:chOff x="0" y="0"/>
          <a:chExt cx="0" cy="0"/>
        </a:xfrm>
      </p:grpSpPr>
      <p:pic>
        <p:nvPicPr>
          <p:cNvPr id="6" name="Picture 5" descr="A picture containing pattern, green, rectangle, screenshot&#10;&#10;Description automatically generated">
            <a:extLst>
              <a:ext uri="{FF2B5EF4-FFF2-40B4-BE49-F238E27FC236}">
                <a16:creationId xmlns:a16="http://schemas.microsoft.com/office/drawing/2014/main" id="{A51EE0F0-FFC1-2F01-DC67-CE756EC71231}"/>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pic>
        <p:nvPicPr>
          <p:cNvPr id="10" name="Graphic 9">
            <a:extLst>
              <a:ext uri="{FF2B5EF4-FFF2-40B4-BE49-F238E27FC236}">
                <a16:creationId xmlns:a16="http://schemas.microsoft.com/office/drawing/2014/main" id="{3E7711F2-30F2-6714-C162-070046E7AE6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726421" y="1440000"/>
            <a:ext cx="5130800" cy="4749800"/>
          </a:xfrm>
          <a:prstGeom prst="rect">
            <a:avLst/>
          </a:prstGeom>
        </p:spPr>
      </p:pic>
      <p:sp>
        <p:nvSpPr>
          <p:cNvPr id="9" name="Text Placeholder 11">
            <a:extLst>
              <a:ext uri="{FF2B5EF4-FFF2-40B4-BE49-F238E27FC236}">
                <a16:creationId xmlns:a16="http://schemas.microsoft.com/office/drawing/2014/main" id="{0712F9E3-8B25-49BC-49EB-C035E3ADDB30}"/>
              </a:ext>
            </a:extLst>
          </p:cNvPr>
          <p:cNvSpPr>
            <a:spLocks noGrp="1"/>
          </p:cNvSpPr>
          <p:nvPr>
            <p:ph type="body" sz="quarter" idx="19"/>
          </p:nvPr>
        </p:nvSpPr>
        <p:spPr>
          <a:xfrm>
            <a:off x="6723438" y="2263911"/>
            <a:ext cx="5133600" cy="3924489"/>
          </a:xfrm>
        </p:spPr>
        <p:txBody>
          <a:bodyPr lIns="180000" tIns="46800" bIns="360000"/>
          <a:lstStyle>
            <a:lvl1pPr>
              <a:spcBef>
                <a:spcPts val="1000"/>
              </a:spcBef>
              <a:defRPr sz="2600"/>
            </a:lvl1pPr>
            <a:lvl2pPr>
              <a:spcBef>
                <a:spcPts val="1000"/>
              </a:spcBef>
              <a:defRPr sz="2600"/>
            </a:lvl2pPr>
            <a:lvl3pPr>
              <a:spcBef>
                <a:spcPts val="1000"/>
              </a:spcBef>
              <a:defRPr sz="2600"/>
            </a:lvl3pPr>
            <a:lvl4pPr>
              <a:spcBef>
                <a:spcPts val="1000"/>
              </a:spcBef>
              <a:defRPr sz="2600"/>
            </a:lvl4pPr>
            <a:lvl5pPr>
              <a:spcBef>
                <a:spcPts val="1000"/>
              </a:spcBef>
              <a:defRPr sz="2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Box heading">
            <a:extLst>
              <a:ext uri="{FF2B5EF4-FFF2-40B4-BE49-F238E27FC236}">
                <a16:creationId xmlns:a16="http://schemas.microsoft.com/office/drawing/2014/main" id="{9FA6B636-2B2B-F68B-6B5E-CC410E781EDE}"/>
              </a:ext>
            </a:extLst>
          </p:cNvPr>
          <p:cNvSpPr>
            <a:spLocks noGrp="1"/>
          </p:cNvSpPr>
          <p:nvPr>
            <p:ph type="body" sz="quarter" idx="3"/>
          </p:nvPr>
        </p:nvSpPr>
        <p:spPr>
          <a:xfrm>
            <a:off x="6724879" y="1439999"/>
            <a:ext cx="5132341" cy="823912"/>
          </a:xfrm>
        </p:spPr>
        <p:txBody>
          <a:bodyPr lIns="180000" tIns="46800" rIns="180000" anchor="ctr"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Text Placeholder 5">
            <a:extLst>
              <a:ext uri="{FF2B5EF4-FFF2-40B4-BE49-F238E27FC236}">
                <a16:creationId xmlns:a16="http://schemas.microsoft.com/office/drawing/2014/main" id="{E861E89D-B6A2-9DB9-C7FC-9C5365D4D3F2}"/>
              </a:ext>
            </a:extLst>
          </p:cNvPr>
          <p:cNvSpPr>
            <a:spLocks noGrp="1"/>
          </p:cNvSpPr>
          <p:nvPr>
            <p:ph type="body" sz="quarter" idx="18"/>
          </p:nvPr>
        </p:nvSpPr>
        <p:spPr>
          <a:xfrm>
            <a:off x="371475" y="1440000"/>
            <a:ext cx="5882075" cy="4749662"/>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45844834-1617-077B-A117-9B9C6C14E361}"/>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67EA986A-3D97-BEEF-177C-225B12883982}"/>
              </a:ext>
            </a:extLst>
          </p:cNvPr>
          <p:cNvSpPr>
            <a:spLocks noGrp="1"/>
          </p:cNvSpPr>
          <p:nvPr>
            <p:ph type="dt" sz="half" idx="20"/>
          </p:nvPr>
        </p:nvSpPr>
        <p:spPr/>
        <p:txBody>
          <a:bodyPr/>
          <a:lstStyle/>
          <a:p>
            <a:fld id="{5FCE9EAE-8158-6240-8D23-DA4033210B34}" type="datetime4">
              <a:rPr lang="en-GB" smtClean="0"/>
              <a:t>25 January 2024</a:t>
            </a:fld>
            <a:endParaRPr lang="en-US" dirty="0"/>
          </a:p>
        </p:txBody>
      </p:sp>
      <p:sp>
        <p:nvSpPr>
          <p:cNvPr id="7" name="Slide Number Placeholder 6">
            <a:extLst>
              <a:ext uri="{FF2B5EF4-FFF2-40B4-BE49-F238E27FC236}">
                <a16:creationId xmlns:a16="http://schemas.microsoft.com/office/drawing/2014/main" id="{BB42B679-77D2-01DC-3977-C98C9999A17D}"/>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095365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ey points double heading">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B1DE819F-218D-A9EB-1539-5CB4D2F86F46}"/>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pic>
        <p:nvPicPr>
          <p:cNvPr id="12" name="Graphic 11">
            <a:extLst>
              <a:ext uri="{FF2B5EF4-FFF2-40B4-BE49-F238E27FC236}">
                <a16:creationId xmlns:a16="http://schemas.microsoft.com/office/drawing/2014/main" id="{6FAAA16C-9B9D-FC5A-3F30-F2C44A827E1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688800" y="1980000"/>
            <a:ext cx="5136259" cy="4233599"/>
          </a:xfrm>
          <a:prstGeom prst="rect">
            <a:avLst/>
          </a:prstGeom>
        </p:spPr>
      </p:pic>
      <p:sp>
        <p:nvSpPr>
          <p:cNvPr id="9" name="Text Placeholder 11">
            <a:extLst>
              <a:ext uri="{FF2B5EF4-FFF2-40B4-BE49-F238E27FC236}">
                <a16:creationId xmlns:a16="http://schemas.microsoft.com/office/drawing/2014/main" id="{60C91A8C-5AFE-44E2-24FC-BFB6CB617193}"/>
              </a:ext>
            </a:extLst>
          </p:cNvPr>
          <p:cNvSpPr>
            <a:spLocks noGrp="1"/>
          </p:cNvSpPr>
          <p:nvPr>
            <p:ph type="body" sz="quarter" idx="19"/>
          </p:nvPr>
        </p:nvSpPr>
        <p:spPr>
          <a:xfrm>
            <a:off x="6688800" y="2804400"/>
            <a:ext cx="5133600" cy="3384000"/>
          </a:xfrm>
        </p:spPr>
        <p:txBody>
          <a:bodyPr lIns="180000" tIns="46800" bIns="360000"/>
          <a:lstStyle>
            <a:lvl1pPr>
              <a:spcBef>
                <a:spcPts val="1000"/>
              </a:spcBef>
              <a:defRPr sz="2600"/>
            </a:lvl1pPr>
            <a:lvl2pPr>
              <a:spcBef>
                <a:spcPts val="1000"/>
              </a:spcBef>
              <a:defRPr sz="2600"/>
            </a:lvl2pPr>
            <a:lvl3pPr>
              <a:spcBef>
                <a:spcPts val="1000"/>
              </a:spcBef>
              <a:defRPr sz="2600"/>
            </a:lvl3pPr>
            <a:lvl4pPr>
              <a:spcBef>
                <a:spcPts val="1000"/>
              </a:spcBef>
              <a:defRPr sz="2600"/>
            </a:lvl4pPr>
            <a:lvl5pPr>
              <a:spcBef>
                <a:spcPts val="1000"/>
              </a:spcBef>
              <a:defRPr sz="2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x heading">
            <a:extLst>
              <a:ext uri="{FF2B5EF4-FFF2-40B4-BE49-F238E27FC236}">
                <a16:creationId xmlns:a16="http://schemas.microsoft.com/office/drawing/2014/main" id="{D4333984-93DE-3DFC-24F1-1FF6D29DA694}"/>
              </a:ext>
            </a:extLst>
          </p:cNvPr>
          <p:cNvSpPr>
            <a:spLocks noGrp="1"/>
          </p:cNvSpPr>
          <p:nvPr>
            <p:ph type="body" sz="quarter" idx="3"/>
          </p:nvPr>
        </p:nvSpPr>
        <p:spPr>
          <a:xfrm>
            <a:off x="6686459" y="1980000"/>
            <a:ext cx="5132341" cy="823912"/>
          </a:xfrm>
        </p:spPr>
        <p:txBody>
          <a:bodyPr lIns="180000" tIns="46800" rIns="180000" anchor="ctr"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7" name="Text Placeholder 5">
            <a:extLst>
              <a:ext uri="{FF2B5EF4-FFF2-40B4-BE49-F238E27FC236}">
                <a16:creationId xmlns:a16="http://schemas.microsoft.com/office/drawing/2014/main" id="{CC0A7F98-7C39-5A09-B8B9-1A7728205030}"/>
              </a:ext>
            </a:extLst>
          </p:cNvPr>
          <p:cNvSpPr>
            <a:spLocks noGrp="1"/>
          </p:cNvSpPr>
          <p:nvPr>
            <p:ph type="body" sz="quarter" idx="18"/>
          </p:nvPr>
        </p:nvSpPr>
        <p:spPr>
          <a:xfrm>
            <a:off x="371475" y="1979999"/>
            <a:ext cx="5883275" cy="4151859"/>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3EAD5DE3-9936-BC48-A2F6-CD47253D8C0D}"/>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FA7F34B4-CD7C-8BED-32FC-28C82FD806F6}"/>
              </a:ext>
            </a:extLst>
          </p:cNvPr>
          <p:cNvSpPr>
            <a:spLocks noGrp="1"/>
          </p:cNvSpPr>
          <p:nvPr>
            <p:ph type="dt" sz="half" idx="20"/>
          </p:nvPr>
        </p:nvSpPr>
        <p:spPr/>
        <p:txBody>
          <a:bodyPr/>
          <a:lstStyle/>
          <a:p>
            <a:fld id="{3C75ED82-C581-8942-BEEA-D7888C309DFC}" type="datetime4">
              <a:rPr lang="en-GB" smtClean="0"/>
              <a:t>25 January 2024</a:t>
            </a:fld>
            <a:endParaRPr lang="en-US" dirty="0"/>
          </a:p>
        </p:txBody>
      </p:sp>
      <p:sp>
        <p:nvSpPr>
          <p:cNvPr id="8" name="Slide Number Placeholder 7">
            <a:extLst>
              <a:ext uri="{FF2B5EF4-FFF2-40B4-BE49-F238E27FC236}">
                <a16:creationId xmlns:a16="http://schemas.microsoft.com/office/drawing/2014/main" id="{4E0E0F3E-8E85-97CD-21A8-9A74B45D584B}"/>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846658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ull out box right (single heading)">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083FDDC0-3E70-BE41-98BF-C76127F9D960}"/>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9" name="Text Placeholder 5">
            <a:extLst>
              <a:ext uri="{FF2B5EF4-FFF2-40B4-BE49-F238E27FC236}">
                <a16:creationId xmlns:a16="http://schemas.microsoft.com/office/drawing/2014/main" id="{A35D30F5-D925-5CCB-2191-22EC64C10A69}"/>
              </a:ext>
            </a:extLst>
          </p:cNvPr>
          <p:cNvSpPr>
            <a:spLocks noGrp="1"/>
          </p:cNvSpPr>
          <p:nvPr>
            <p:ph type="body" sz="quarter" idx="18"/>
          </p:nvPr>
        </p:nvSpPr>
        <p:spPr>
          <a:xfrm>
            <a:off x="371475" y="1440000"/>
            <a:ext cx="5882075" cy="4749662"/>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1">
            <a:extLst>
              <a:ext uri="{FF2B5EF4-FFF2-40B4-BE49-F238E27FC236}">
                <a16:creationId xmlns:a16="http://schemas.microsoft.com/office/drawing/2014/main" id="{98FABC17-70C2-2E76-4300-556030687F4A}"/>
              </a:ext>
            </a:extLst>
          </p:cNvPr>
          <p:cNvSpPr>
            <a:spLocks noGrp="1"/>
          </p:cNvSpPr>
          <p:nvPr>
            <p:ph type="body" sz="quarter" idx="19"/>
          </p:nvPr>
        </p:nvSpPr>
        <p:spPr>
          <a:xfrm>
            <a:off x="6723438" y="1979999"/>
            <a:ext cx="5133600" cy="4208401"/>
          </a:xfrm>
          <a:solidFill>
            <a:schemeClr val="accent6">
              <a:lumMod val="20000"/>
              <a:lumOff val="80000"/>
            </a:schemeClr>
          </a:solidFill>
        </p:spPr>
        <p:txBody>
          <a:bodyPr lIns="180000" tIns="90000" bIns="90000"/>
          <a:lstStyle>
            <a:lvl1pPr>
              <a:spcBef>
                <a:spcPts val="1000"/>
              </a:spcBef>
              <a:defRPr sz="2600"/>
            </a:lvl1pPr>
            <a:lvl2pPr>
              <a:spcBef>
                <a:spcPts val="1000"/>
              </a:spcBef>
              <a:defRPr sz="2600"/>
            </a:lvl2pPr>
            <a:lvl3pPr>
              <a:spcBef>
                <a:spcPts val="1000"/>
              </a:spcBef>
              <a:defRPr sz="2600"/>
            </a:lvl3pPr>
            <a:lvl4pPr>
              <a:spcBef>
                <a:spcPts val="1000"/>
              </a:spcBef>
              <a:defRPr sz="2600"/>
            </a:lvl4pPr>
            <a:lvl5pPr>
              <a:spcBef>
                <a:spcPts val="1000"/>
              </a:spcBef>
              <a:defRPr sz="2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Box heading">
            <a:extLst>
              <a:ext uri="{FF2B5EF4-FFF2-40B4-BE49-F238E27FC236}">
                <a16:creationId xmlns:a16="http://schemas.microsoft.com/office/drawing/2014/main" id="{C8883F89-1A6D-BC7A-07D4-FB534A949849}"/>
              </a:ext>
            </a:extLst>
          </p:cNvPr>
          <p:cNvSpPr>
            <a:spLocks noGrp="1"/>
          </p:cNvSpPr>
          <p:nvPr>
            <p:ph type="body" sz="quarter" idx="3"/>
          </p:nvPr>
        </p:nvSpPr>
        <p:spPr>
          <a:xfrm>
            <a:off x="6724879" y="1439999"/>
            <a:ext cx="5132341" cy="540000"/>
          </a:xfrm>
          <a:solidFill>
            <a:schemeClr val="bg1"/>
          </a:solidFill>
        </p:spPr>
        <p:txBody>
          <a:bodyPr lIns="180000" tIns="46800" rIns="180000" anchor="ctr"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0B19D9E8-27AA-672C-2B7B-1631D7D922F2}"/>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1574CB89-38AB-824A-4028-10868B40881E}"/>
              </a:ext>
            </a:extLst>
          </p:cNvPr>
          <p:cNvSpPr>
            <a:spLocks noGrp="1"/>
          </p:cNvSpPr>
          <p:nvPr>
            <p:ph type="dt" sz="half" idx="20"/>
          </p:nvPr>
        </p:nvSpPr>
        <p:spPr/>
        <p:txBody>
          <a:bodyPr/>
          <a:lstStyle/>
          <a:p>
            <a:fld id="{A3108956-1DA4-9E41-AD15-555A55368F87}" type="datetime4">
              <a:rPr lang="en-GB" smtClean="0"/>
              <a:t>25 January 2024</a:t>
            </a:fld>
            <a:endParaRPr lang="en-US" dirty="0"/>
          </a:p>
        </p:txBody>
      </p:sp>
      <p:sp>
        <p:nvSpPr>
          <p:cNvPr id="7" name="Slide Number Placeholder 6">
            <a:extLst>
              <a:ext uri="{FF2B5EF4-FFF2-40B4-BE49-F238E27FC236}">
                <a16:creationId xmlns:a16="http://schemas.microsoft.com/office/drawing/2014/main" id="{DF0FEF8E-17D5-C868-7E2C-CBB07E25ADF8}"/>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230920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ull out box right 2 (single heading)">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8B128163-113F-B601-9236-F933B0A1E0D1}"/>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9" name="Text Placeholder 5">
            <a:extLst>
              <a:ext uri="{FF2B5EF4-FFF2-40B4-BE49-F238E27FC236}">
                <a16:creationId xmlns:a16="http://schemas.microsoft.com/office/drawing/2014/main" id="{A35D30F5-D925-5CCB-2191-22EC64C10A69}"/>
              </a:ext>
            </a:extLst>
          </p:cNvPr>
          <p:cNvSpPr>
            <a:spLocks noGrp="1"/>
          </p:cNvSpPr>
          <p:nvPr>
            <p:ph type="body" sz="quarter" idx="18"/>
          </p:nvPr>
        </p:nvSpPr>
        <p:spPr>
          <a:xfrm>
            <a:off x="371475" y="1440000"/>
            <a:ext cx="5882075" cy="4749662"/>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1">
            <a:extLst>
              <a:ext uri="{FF2B5EF4-FFF2-40B4-BE49-F238E27FC236}">
                <a16:creationId xmlns:a16="http://schemas.microsoft.com/office/drawing/2014/main" id="{98FABC17-70C2-2E76-4300-556030687F4A}"/>
              </a:ext>
            </a:extLst>
          </p:cNvPr>
          <p:cNvSpPr>
            <a:spLocks noGrp="1"/>
          </p:cNvSpPr>
          <p:nvPr>
            <p:ph type="body" sz="quarter" idx="19"/>
          </p:nvPr>
        </p:nvSpPr>
        <p:spPr>
          <a:xfrm>
            <a:off x="6723438" y="898682"/>
            <a:ext cx="5133600" cy="5290980"/>
          </a:xfrm>
          <a:solidFill>
            <a:schemeClr val="accent6">
              <a:lumMod val="20000"/>
              <a:lumOff val="80000"/>
            </a:schemeClr>
          </a:solidFill>
        </p:spPr>
        <p:txBody>
          <a:bodyPr lIns="180000" tIns="90000" bIns="90000"/>
          <a:lstStyle>
            <a:lvl1pPr>
              <a:spcBef>
                <a:spcPts val="1000"/>
              </a:spcBef>
              <a:defRPr sz="2600"/>
            </a:lvl1pPr>
            <a:lvl2pPr>
              <a:spcBef>
                <a:spcPts val="1000"/>
              </a:spcBef>
              <a:defRPr sz="2600"/>
            </a:lvl2pPr>
            <a:lvl3pPr>
              <a:spcBef>
                <a:spcPts val="1000"/>
              </a:spcBef>
              <a:defRPr sz="2600"/>
            </a:lvl3pPr>
            <a:lvl4pPr>
              <a:spcBef>
                <a:spcPts val="1000"/>
              </a:spcBef>
              <a:defRPr sz="2600"/>
            </a:lvl4pPr>
            <a:lvl5pPr>
              <a:spcBef>
                <a:spcPts val="1000"/>
              </a:spcBef>
              <a:defRPr sz="2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Box heading">
            <a:extLst>
              <a:ext uri="{FF2B5EF4-FFF2-40B4-BE49-F238E27FC236}">
                <a16:creationId xmlns:a16="http://schemas.microsoft.com/office/drawing/2014/main" id="{C8883F89-1A6D-BC7A-07D4-FB534A949849}"/>
              </a:ext>
            </a:extLst>
          </p:cNvPr>
          <p:cNvSpPr>
            <a:spLocks noGrp="1"/>
          </p:cNvSpPr>
          <p:nvPr>
            <p:ph type="body" sz="quarter" idx="3"/>
          </p:nvPr>
        </p:nvSpPr>
        <p:spPr>
          <a:xfrm>
            <a:off x="6724878" y="358682"/>
            <a:ext cx="5133600" cy="540000"/>
          </a:xfrm>
          <a:solidFill>
            <a:schemeClr val="bg1"/>
          </a:solidFill>
        </p:spPr>
        <p:txBody>
          <a:bodyPr lIns="180000" tIns="46800" rIns="180000" anchor="ctr"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757244A9-35D9-56CD-0CEE-922C283FB82B}"/>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9A29773C-51D6-6FE7-DA47-BB844A17B290}"/>
              </a:ext>
            </a:extLst>
          </p:cNvPr>
          <p:cNvSpPr>
            <a:spLocks noGrp="1"/>
          </p:cNvSpPr>
          <p:nvPr>
            <p:ph type="dt" sz="half" idx="20"/>
          </p:nvPr>
        </p:nvSpPr>
        <p:spPr/>
        <p:txBody>
          <a:bodyPr/>
          <a:lstStyle/>
          <a:p>
            <a:fld id="{64EA9CE6-6FE4-404E-A3E2-B4FFD6145F24}" type="datetime4">
              <a:rPr lang="en-GB" smtClean="0"/>
              <a:t>25 January 2024</a:t>
            </a:fld>
            <a:endParaRPr lang="en-US" dirty="0"/>
          </a:p>
        </p:txBody>
      </p:sp>
      <p:sp>
        <p:nvSpPr>
          <p:cNvPr id="7" name="Slide Number Placeholder 6">
            <a:extLst>
              <a:ext uri="{FF2B5EF4-FFF2-40B4-BE49-F238E27FC236}">
                <a16:creationId xmlns:a16="http://schemas.microsoft.com/office/drawing/2014/main" id="{9188B74F-0AE8-CBE1-85CC-197B53F4CB51}"/>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2255232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ull out box right (double heading)">
    <p:spTree>
      <p:nvGrpSpPr>
        <p:cNvPr id="1" name=""/>
        <p:cNvGrpSpPr/>
        <p:nvPr/>
      </p:nvGrpSpPr>
      <p:grpSpPr>
        <a:xfrm>
          <a:off x="0" y="0"/>
          <a:ext cx="0" cy="0"/>
          <a:chOff x="0" y="0"/>
          <a:chExt cx="0" cy="0"/>
        </a:xfrm>
      </p:grpSpPr>
      <p:pic>
        <p:nvPicPr>
          <p:cNvPr id="6" name="Picture 5" descr="A picture containing pattern, green, rectangle, screenshot&#10;&#10;Description automatically generated">
            <a:extLst>
              <a:ext uri="{FF2B5EF4-FFF2-40B4-BE49-F238E27FC236}">
                <a16:creationId xmlns:a16="http://schemas.microsoft.com/office/drawing/2014/main" id="{7C53C9EC-0A49-2AA1-F192-3417F3EE2AE9}"/>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12" name="Text Placeholder 11">
            <a:extLst>
              <a:ext uri="{FF2B5EF4-FFF2-40B4-BE49-F238E27FC236}">
                <a16:creationId xmlns:a16="http://schemas.microsoft.com/office/drawing/2014/main" id="{F8998DDA-70D5-6C0E-7D6B-6016C08C1D9C}"/>
              </a:ext>
            </a:extLst>
          </p:cNvPr>
          <p:cNvSpPr>
            <a:spLocks noGrp="1"/>
          </p:cNvSpPr>
          <p:nvPr>
            <p:ph type="body" sz="quarter" idx="19"/>
          </p:nvPr>
        </p:nvSpPr>
        <p:spPr>
          <a:xfrm>
            <a:off x="6688800" y="2520000"/>
            <a:ext cx="5133600" cy="3668400"/>
          </a:xfrm>
          <a:solidFill>
            <a:schemeClr val="accent6">
              <a:lumMod val="20000"/>
              <a:lumOff val="80000"/>
            </a:schemeClr>
          </a:solidFill>
        </p:spPr>
        <p:txBody>
          <a:bodyPr lIns="180000" tIns="90000" bIns="90000"/>
          <a:lstStyle>
            <a:lvl1pPr>
              <a:spcBef>
                <a:spcPts val="1000"/>
              </a:spcBef>
              <a:defRPr sz="2600"/>
            </a:lvl1pPr>
            <a:lvl2pPr>
              <a:spcBef>
                <a:spcPts val="1000"/>
              </a:spcBef>
              <a:defRPr sz="2600"/>
            </a:lvl2pPr>
            <a:lvl3pPr>
              <a:spcBef>
                <a:spcPts val="1000"/>
              </a:spcBef>
              <a:defRPr sz="2600"/>
            </a:lvl3pPr>
            <a:lvl4pPr>
              <a:spcBef>
                <a:spcPts val="1000"/>
              </a:spcBef>
              <a:defRPr sz="2600"/>
            </a:lvl4pPr>
            <a:lvl5pPr>
              <a:spcBef>
                <a:spcPts val="1000"/>
              </a:spcBef>
              <a:defRPr sz="2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Box heading">
            <a:extLst>
              <a:ext uri="{FF2B5EF4-FFF2-40B4-BE49-F238E27FC236}">
                <a16:creationId xmlns:a16="http://schemas.microsoft.com/office/drawing/2014/main" id="{9FA6B636-2B2B-F68B-6B5E-CC410E781EDE}"/>
              </a:ext>
            </a:extLst>
          </p:cNvPr>
          <p:cNvSpPr>
            <a:spLocks noGrp="1"/>
          </p:cNvSpPr>
          <p:nvPr>
            <p:ph type="body" sz="quarter" idx="3"/>
          </p:nvPr>
        </p:nvSpPr>
        <p:spPr>
          <a:xfrm>
            <a:off x="6686459" y="1980000"/>
            <a:ext cx="5132341" cy="540000"/>
          </a:xfrm>
          <a:solidFill>
            <a:schemeClr val="bg1"/>
          </a:solidFill>
        </p:spPr>
        <p:txBody>
          <a:bodyPr lIns="180000" tIns="46800" rIns="180000" anchor="ctr"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7" name="Text Placeholder 5">
            <a:extLst>
              <a:ext uri="{FF2B5EF4-FFF2-40B4-BE49-F238E27FC236}">
                <a16:creationId xmlns:a16="http://schemas.microsoft.com/office/drawing/2014/main" id="{7991DD05-9F13-C28F-E1DA-72A623117E39}"/>
              </a:ext>
            </a:extLst>
          </p:cNvPr>
          <p:cNvSpPr>
            <a:spLocks noGrp="1"/>
          </p:cNvSpPr>
          <p:nvPr>
            <p:ph type="body" sz="quarter" idx="18"/>
          </p:nvPr>
        </p:nvSpPr>
        <p:spPr>
          <a:xfrm>
            <a:off x="371475" y="1979999"/>
            <a:ext cx="5883275" cy="4151859"/>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930BB590-6F9D-DCC2-CCA5-8DA525397316}"/>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758F7B89-A4E9-D254-3A62-8CA7240CB9C0}"/>
              </a:ext>
            </a:extLst>
          </p:cNvPr>
          <p:cNvSpPr>
            <a:spLocks noGrp="1"/>
          </p:cNvSpPr>
          <p:nvPr>
            <p:ph type="dt" sz="half" idx="20"/>
          </p:nvPr>
        </p:nvSpPr>
        <p:spPr/>
        <p:txBody>
          <a:bodyPr/>
          <a:lstStyle/>
          <a:p>
            <a:fld id="{ADCA2CD9-215F-6E40-931A-617FE7F95765}" type="datetime4">
              <a:rPr lang="en-GB" smtClean="0"/>
              <a:t>25 January 2024</a:t>
            </a:fld>
            <a:endParaRPr lang="en-US" dirty="0"/>
          </a:p>
        </p:txBody>
      </p:sp>
      <p:sp>
        <p:nvSpPr>
          <p:cNvPr id="8" name="Slide Number Placeholder 7">
            <a:extLst>
              <a:ext uri="{FF2B5EF4-FFF2-40B4-BE49-F238E27FC236}">
                <a16:creationId xmlns:a16="http://schemas.microsoft.com/office/drawing/2014/main" id="{D8F089D8-CAF4-92F8-0478-66C7BBEB21BE}"/>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06620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C987B-9391-9558-B858-B5C57BA9FBED}"/>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3" name="Footer Placeholder 2">
            <a:extLst>
              <a:ext uri="{FF2B5EF4-FFF2-40B4-BE49-F238E27FC236}">
                <a16:creationId xmlns:a16="http://schemas.microsoft.com/office/drawing/2014/main" id="{34A66C31-21EC-3D78-3219-8B4E1AE3982F}"/>
              </a:ext>
            </a:extLst>
          </p:cNvPr>
          <p:cNvSpPr>
            <a:spLocks noGrp="1"/>
          </p:cNvSpPr>
          <p:nvPr>
            <p:ph type="ftr" sz="quarter" idx="11"/>
          </p:nvPr>
        </p:nvSpPr>
        <p:spPr/>
        <p:txBody>
          <a:bodyPr/>
          <a:lstStyle/>
          <a:p>
            <a:endParaRPr lang="en-ZW"/>
          </a:p>
        </p:txBody>
      </p:sp>
      <p:sp>
        <p:nvSpPr>
          <p:cNvPr id="4" name="Slide Number Placeholder 3">
            <a:extLst>
              <a:ext uri="{FF2B5EF4-FFF2-40B4-BE49-F238E27FC236}">
                <a16:creationId xmlns:a16="http://schemas.microsoft.com/office/drawing/2014/main" id="{72E3B738-A59E-4181-25C7-0A0B5917BE4B}"/>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158249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Your role slide">
    <p:spTree>
      <p:nvGrpSpPr>
        <p:cNvPr id="1" name=""/>
        <p:cNvGrpSpPr/>
        <p:nvPr/>
      </p:nvGrpSpPr>
      <p:grpSpPr>
        <a:xfrm>
          <a:off x="0" y="0"/>
          <a:ext cx="0" cy="0"/>
          <a:chOff x="0" y="0"/>
          <a:chExt cx="0" cy="0"/>
        </a:xfrm>
      </p:grpSpPr>
      <p:pic>
        <p:nvPicPr>
          <p:cNvPr id="4" name="Top dots banner">
            <a:extLst>
              <a:ext uri="{FF2B5EF4-FFF2-40B4-BE49-F238E27FC236}">
                <a16:creationId xmlns:a16="http://schemas.microsoft.com/office/drawing/2014/main" id="{B1DA6D74-F158-4BE8-86A2-E82EAB699BF0}"/>
              </a:ext>
            </a:extLst>
          </p:cNvPr>
          <p:cNvPicPr>
            <a:picLocks noChangeAspect="1"/>
          </p:cNvPicPr>
          <p:nvPr userDrawn="1"/>
        </p:nvPicPr>
        <p:blipFill>
          <a:blip r:embed="rId2"/>
          <a:srcRect/>
          <a:stretch/>
        </p:blipFill>
        <p:spPr>
          <a:xfrm flipH="1">
            <a:off x="-1" y="0"/>
            <a:ext cx="12192000" cy="711200"/>
          </a:xfrm>
          <a:prstGeom prst="rect">
            <a:avLst/>
          </a:prstGeom>
        </p:spPr>
      </p:pic>
      <p:pic>
        <p:nvPicPr>
          <p:cNvPr id="23" name="Plus sign">
            <a:extLst>
              <a:ext uri="{FF2B5EF4-FFF2-40B4-BE49-F238E27FC236}">
                <a16:creationId xmlns:a16="http://schemas.microsoft.com/office/drawing/2014/main" id="{728FEF7F-E45A-1C55-4860-7E513951DE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39850" y="3377914"/>
            <a:ext cx="2451100" cy="2451100"/>
          </a:xfrm>
          <a:prstGeom prst="rect">
            <a:avLst/>
          </a:prstGeom>
        </p:spPr>
      </p:pic>
      <p:sp>
        <p:nvSpPr>
          <p:cNvPr id="20" name="Box heading">
            <a:extLst>
              <a:ext uri="{FF2B5EF4-FFF2-40B4-BE49-F238E27FC236}">
                <a16:creationId xmlns:a16="http://schemas.microsoft.com/office/drawing/2014/main" id="{6DD4E04D-E7D5-7EC4-A137-BBF17DF79B3E}"/>
              </a:ext>
            </a:extLst>
          </p:cNvPr>
          <p:cNvSpPr>
            <a:spLocks noGrp="1"/>
          </p:cNvSpPr>
          <p:nvPr>
            <p:ph type="body" sz="quarter" idx="20"/>
          </p:nvPr>
        </p:nvSpPr>
        <p:spPr>
          <a:xfrm>
            <a:off x="8341897" y="2256137"/>
            <a:ext cx="3850104" cy="455111"/>
          </a:xfrm>
          <a:solidFill>
            <a:schemeClr val="accent4">
              <a:alpha val="50000"/>
            </a:schemeClr>
          </a:solidFill>
        </p:spPr>
        <p:txBody>
          <a:bodyPr lIns="108000" tIns="46800" rIns="108000" anchor="ctr" anchorCtr="0">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pic>
        <p:nvPicPr>
          <p:cNvPr id="13" name="Heart">
            <a:extLst>
              <a:ext uri="{FF2B5EF4-FFF2-40B4-BE49-F238E27FC236}">
                <a16:creationId xmlns:a16="http://schemas.microsoft.com/office/drawing/2014/main" id="{3DA49553-66F3-3913-BD03-AE3EEBF91E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1550" y="3377914"/>
            <a:ext cx="2628900" cy="2425700"/>
          </a:xfrm>
          <a:prstGeom prst="rect">
            <a:avLst/>
          </a:prstGeom>
        </p:spPr>
      </p:pic>
      <p:sp>
        <p:nvSpPr>
          <p:cNvPr id="22" name="Box heading">
            <a:extLst>
              <a:ext uri="{FF2B5EF4-FFF2-40B4-BE49-F238E27FC236}">
                <a16:creationId xmlns:a16="http://schemas.microsoft.com/office/drawing/2014/main" id="{6A5D6CED-436A-117F-B0B2-4768A18A4CAC}"/>
              </a:ext>
            </a:extLst>
          </p:cNvPr>
          <p:cNvSpPr>
            <a:spLocks noGrp="1"/>
          </p:cNvSpPr>
          <p:nvPr>
            <p:ph type="body" sz="quarter" idx="22"/>
          </p:nvPr>
        </p:nvSpPr>
        <p:spPr>
          <a:xfrm>
            <a:off x="4169537" y="2255111"/>
            <a:ext cx="3850105" cy="455111"/>
          </a:xfrm>
          <a:solidFill>
            <a:schemeClr val="accent5">
              <a:lumMod val="60000"/>
              <a:lumOff val="40000"/>
            </a:schemeClr>
          </a:solidFill>
        </p:spPr>
        <p:txBody>
          <a:bodyPr lIns="108000" tIns="46800" rIns="108000" anchor="ctr" anchorCtr="0">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pic>
        <p:nvPicPr>
          <p:cNvPr id="11" name="Mobile phone">
            <a:extLst>
              <a:ext uri="{FF2B5EF4-FFF2-40B4-BE49-F238E27FC236}">
                <a16:creationId xmlns:a16="http://schemas.microsoft.com/office/drawing/2014/main" id="{749817C1-CC2F-4B7A-44DF-A17FB739A3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20700000">
            <a:off x="1048455" y="3133209"/>
            <a:ext cx="1751371" cy="2915111"/>
          </a:xfrm>
          <a:prstGeom prst="rect">
            <a:avLst/>
          </a:prstGeom>
        </p:spPr>
      </p:pic>
      <p:sp>
        <p:nvSpPr>
          <p:cNvPr id="5" name="Box heading">
            <a:extLst>
              <a:ext uri="{FF2B5EF4-FFF2-40B4-BE49-F238E27FC236}">
                <a16:creationId xmlns:a16="http://schemas.microsoft.com/office/drawing/2014/main" id="{9FA6B636-2B2B-F68B-6B5E-CC410E781EDE}"/>
              </a:ext>
            </a:extLst>
          </p:cNvPr>
          <p:cNvSpPr>
            <a:spLocks noGrp="1"/>
          </p:cNvSpPr>
          <p:nvPr>
            <p:ph type="body" sz="quarter" idx="3"/>
          </p:nvPr>
        </p:nvSpPr>
        <p:spPr>
          <a:xfrm>
            <a:off x="0" y="2255111"/>
            <a:ext cx="3850105" cy="455111"/>
          </a:xfrm>
          <a:solidFill>
            <a:schemeClr val="accent2"/>
          </a:solidFill>
        </p:spPr>
        <p:txBody>
          <a:bodyPr lIns="108000" tIns="46800" rIns="108000" anchor="ctr" anchorCtr="0">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Text Placeholder 5">
            <a:extLst>
              <a:ext uri="{FF2B5EF4-FFF2-40B4-BE49-F238E27FC236}">
                <a16:creationId xmlns:a16="http://schemas.microsoft.com/office/drawing/2014/main" id="{E861E89D-B6A2-9DB9-C7FC-9C5365D4D3F2}"/>
              </a:ext>
            </a:extLst>
          </p:cNvPr>
          <p:cNvSpPr>
            <a:spLocks noGrp="1"/>
          </p:cNvSpPr>
          <p:nvPr>
            <p:ph type="body" sz="quarter" idx="18"/>
          </p:nvPr>
        </p:nvSpPr>
        <p:spPr>
          <a:xfrm>
            <a:off x="371475" y="1440000"/>
            <a:ext cx="11485745" cy="455111"/>
          </a:xfrm>
        </p:spPr>
        <p:txBody>
          <a:bodyPr/>
          <a:lstStyle>
            <a:lvl1pPr marL="0" indent="0">
              <a:buFontTx/>
              <a:buNone/>
              <a:defRPr/>
            </a:lvl1pPr>
          </a:lstStyle>
          <a:p>
            <a:pPr lvl="0"/>
            <a:r>
              <a:rPr lang="en-GB" dirty="0"/>
              <a:t>Click to edit Master text styles</a:t>
            </a:r>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12" name="Text Placeholder 5">
            <a:extLst>
              <a:ext uri="{FF2B5EF4-FFF2-40B4-BE49-F238E27FC236}">
                <a16:creationId xmlns:a16="http://schemas.microsoft.com/office/drawing/2014/main" id="{47C4BD3B-C0D8-5FC4-068F-9AEC787658C4}"/>
              </a:ext>
            </a:extLst>
          </p:cNvPr>
          <p:cNvSpPr>
            <a:spLocks noGrp="1"/>
          </p:cNvSpPr>
          <p:nvPr>
            <p:ph type="body" sz="quarter" idx="29"/>
          </p:nvPr>
        </p:nvSpPr>
        <p:spPr>
          <a:xfrm>
            <a:off x="0" y="2703600"/>
            <a:ext cx="3843704" cy="3798000"/>
          </a:xfrm>
          <a:solidFill>
            <a:schemeClr val="accent2">
              <a:alpha val="15000"/>
            </a:schemeClr>
          </a:solidFill>
        </p:spPr>
        <p:txBody>
          <a:bodyPr lIns="180000" tIns="180000" bIns="180000"/>
          <a:lstStyle>
            <a:lvl1pPr>
              <a:spcBef>
                <a:spcPts val="500"/>
              </a:spcBef>
              <a:defRPr sz="2200"/>
            </a:lvl1pPr>
            <a:lvl2pPr>
              <a:spcBef>
                <a:spcPts val="500"/>
              </a:spcBef>
              <a:defRPr sz="2200"/>
            </a:lvl2pPr>
            <a:lvl3pPr>
              <a:spcBef>
                <a:spcPts val="500"/>
              </a:spcBef>
              <a:defRPr sz="2200"/>
            </a:lvl3pPr>
            <a:lvl4pPr>
              <a:spcBef>
                <a:spcPts val="500"/>
              </a:spcBef>
              <a:defRPr sz="2200"/>
            </a:lvl4pPr>
            <a:lvl5pPr>
              <a:spcBef>
                <a:spcPts val="500"/>
              </a:spcBef>
              <a:defRPr sz="2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5">
            <a:extLst>
              <a:ext uri="{FF2B5EF4-FFF2-40B4-BE49-F238E27FC236}">
                <a16:creationId xmlns:a16="http://schemas.microsoft.com/office/drawing/2014/main" id="{E57C27A9-3562-EC1E-A0AB-DC6E4AC589DC}"/>
              </a:ext>
            </a:extLst>
          </p:cNvPr>
          <p:cNvSpPr>
            <a:spLocks noGrp="1"/>
          </p:cNvSpPr>
          <p:nvPr>
            <p:ph type="body" sz="quarter" idx="30"/>
          </p:nvPr>
        </p:nvSpPr>
        <p:spPr>
          <a:xfrm>
            <a:off x="4169537" y="2703600"/>
            <a:ext cx="3843704" cy="3798000"/>
          </a:xfrm>
          <a:solidFill>
            <a:schemeClr val="accent5">
              <a:alpha val="15000"/>
            </a:schemeClr>
          </a:solidFill>
        </p:spPr>
        <p:txBody>
          <a:bodyPr lIns="180000" tIns="180000" bIns="180000"/>
          <a:lstStyle>
            <a:lvl1pPr>
              <a:spcBef>
                <a:spcPts val="500"/>
              </a:spcBef>
              <a:defRPr sz="2200"/>
            </a:lvl1pPr>
            <a:lvl2pPr>
              <a:spcBef>
                <a:spcPts val="500"/>
              </a:spcBef>
              <a:defRPr sz="2200"/>
            </a:lvl2pPr>
            <a:lvl3pPr>
              <a:spcBef>
                <a:spcPts val="500"/>
              </a:spcBef>
              <a:defRPr sz="2200"/>
            </a:lvl3pPr>
            <a:lvl4pPr>
              <a:spcBef>
                <a:spcPts val="500"/>
              </a:spcBef>
              <a:defRPr sz="2200"/>
            </a:lvl4pPr>
            <a:lvl5pPr>
              <a:spcBef>
                <a:spcPts val="500"/>
              </a:spcBef>
              <a:defRPr sz="2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5">
            <a:extLst>
              <a:ext uri="{FF2B5EF4-FFF2-40B4-BE49-F238E27FC236}">
                <a16:creationId xmlns:a16="http://schemas.microsoft.com/office/drawing/2014/main" id="{DBF00820-B73F-7645-9B7C-14447DBC4F76}"/>
              </a:ext>
            </a:extLst>
          </p:cNvPr>
          <p:cNvSpPr>
            <a:spLocks noGrp="1"/>
          </p:cNvSpPr>
          <p:nvPr>
            <p:ph type="body" sz="quarter" idx="31"/>
          </p:nvPr>
        </p:nvSpPr>
        <p:spPr>
          <a:xfrm>
            <a:off x="8341200" y="2703600"/>
            <a:ext cx="3843704" cy="3798000"/>
          </a:xfrm>
          <a:solidFill>
            <a:schemeClr val="accent4">
              <a:alpha val="15000"/>
            </a:schemeClr>
          </a:solidFill>
        </p:spPr>
        <p:txBody>
          <a:bodyPr lIns="180000" tIns="180000" bIns="180000"/>
          <a:lstStyle>
            <a:lvl1pPr>
              <a:spcBef>
                <a:spcPts val="500"/>
              </a:spcBef>
              <a:defRPr sz="2200"/>
            </a:lvl1pPr>
            <a:lvl2pPr>
              <a:spcBef>
                <a:spcPts val="500"/>
              </a:spcBef>
              <a:defRPr sz="2200"/>
            </a:lvl2pPr>
            <a:lvl3pPr>
              <a:spcBef>
                <a:spcPts val="500"/>
              </a:spcBef>
              <a:defRPr sz="2200"/>
            </a:lvl3pPr>
            <a:lvl4pPr>
              <a:spcBef>
                <a:spcPts val="500"/>
              </a:spcBef>
              <a:defRPr sz="2200"/>
            </a:lvl4pPr>
            <a:lvl5pPr>
              <a:spcBef>
                <a:spcPts val="500"/>
              </a:spcBef>
              <a:defRPr sz="2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2397B62C-CAF1-E0EE-3C8B-C2B1B42E8733}"/>
              </a:ext>
            </a:extLst>
          </p:cNvPr>
          <p:cNvSpPr>
            <a:spLocks noGrp="1"/>
          </p:cNvSpPr>
          <p:nvPr>
            <p:ph type="ftr" sz="quarter" idx="33"/>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0CF4BE9C-FEF6-1F00-F612-2E6295785037}"/>
              </a:ext>
            </a:extLst>
          </p:cNvPr>
          <p:cNvSpPr>
            <a:spLocks noGrp="1"/>
          </p:cNvSpPr>
          <p:nvPr>
            <p:ph type="dt" sz="half" idx="32"/>
          </p:nvPr>
        </p:nvSpPr>
        <p:spPr/>
        <p:txBody>
          <a:bodyPr/>
          <a:lstStyle/>
          <a:p>
            <a:fld id="{B2395084-3B56-FC46-A95A-1DCE1ED88A42}" type="datetime4">
              <a:rPr lang="en-GB" smtClean="0"/>
              <a:t>25 January 2024</a:t>
            </a:fld>
            <a:endParaRPr lang="en-US" dirty="0"/>
          </a:p>
        </p:txBody>
      </p:sp>
      <p:sp>
        <p:nvSpPr>
          <p:cNvPr id="9" name="Slide Number Placeholder 8">
            <a:extLst>
              <a:ext uri="{FF2B5EF4-FFF2-40B4-BE49-F238E27FC236}">
                <a16:creationId xmlns:a16="http://schemas.microsoft.com/office/drawing/2014/main" id="{1FFFB9C2-F8B6-D1B5-09AD-8E5A39254936}"/>
              </a:ext>
            </a:extLst>
          </p:cNvPr>
          <p:cNvSpPr>
            <a:spLocks noGrp="1"/>
          </p:cNvSpPr>
          <p:nvPr>
            <p:ph type="sldNum" sz="quarter" idx="3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65671838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right (sing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5" name="Text Placeholder 5">
            <a:extLst>
              <a:ext uri="{FF2B5EF4-FFF2-40B4-BE49-F238E27FC236}">
                <a16:creationId xmlns:a16="http://schemas.microsoft.com/office/drawing/2014/main" id="{E0A296DC-CC34-B453-7C7A-D47D74604B3A}"/>
              </a:ext>
            </a:extLst>
          </p:cNvPr>
          <p:cNvSpPr>
            <a:spLocks noGrp="1"/>
          </p:cNvSpPr>
          <p:nvPr>
            <p:ph type="body" sz="quarter" idx="18"/>
          </p:nvPr>
        </p:nvSpPr>
        <p:spPr>
          <a:xfrm>
            <a:off x="371475" y="1440000"/>
            <a:ext cx="5723999" cy="466353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38B12F2F-9F82-E966-BA40-1AE12CE49622}"/>
              </a:ext>
            </a:extLst>
          </p:cNvPr>
          <p:cNvSpPr>
            <a:spLocks noGrp="1"/>
          </p:cNvSpPr>
          <p:nvPr>
            <p:ph type="ftr" sz="quarter" idx="20"/>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5D52E1A7-B886-1B04-449E-8D9DF1409993}"/>
              </a:ext>
            </a:extLst>
          </p:cNvPr>
          <p:cNvSpPr>
            <a:spLocks noGrp="1"/>
          </p:cNvSpPr>
          <p:nvPr>
            <p:ph type="dt" sz="half" idx="19"/>
          </p:nvPr>
        </p:nvSpPr>
        <p:spPr/>
        <p:txBody>
          <a:bodyPr/>
          <a:lstStyle/>
          <a:p>
            <a:fld id="{294A5F4D-E29F-4E4E-862C-E84AC671C60C}" type="datetime4">
              <a:rPr lang="en-GB" smtClean="0"/>
              <a:t>25 January 2024</a:t>
            </a:fld>
            <a:endParaRPr lang="en-US" dirty="0"/>
          </a:p>
        </p:txBody>
      </p:sp>
      <p:sp>
        <p:nvSpPr>
          <p:cNvPr id="7" name="Slide Number Placeholder 6">
            <a:extLst>
              <a:ext uri="{FF2B5EF4-FFF2-40B4-BE49-F238E27FC236}">
                <a16:creationId xmlns:a16="http://schemas.microsoft.com/office/drawing/2014/main" id="{9A5989C7-EF9E-F09A-6E23-4BCBFF0FC49F}"/>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205383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double heading)">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6E83DF69-C356-6A63-D0EA-72777A678FB2}"/>
              </a:ext>
            </a:extLst>
          </p:cNvPr>
          <p:cNvPicPr>
            <a:picLocks noChangeAspect="1"/>
          </p:cNvPicPr>
          <p:nvPr userDrawn="1"/>
        </p:nvPicPr>
        <p:blipFill>
          <a:blip r:embed="rId2"/>
          <a:srcRect/>
          <a:stretch/>
        </p:blipFill>
        <p:spPr>
          <a:xfrm flipH="1">
            <a:off x="-1" y="0"/>
            <a:ext cx="12192000" cy="711200"/>
          </a:xfrm>
          <a:prstGeom prst="rect">
            <a:avLst/>
          </a:prstGeom>
        </p:spPr>
      </p:pic>
      <p:sp>
        <p:nvSpPr>
          <p:cNvPr id="2" name="Text Placeholder 5">
            <a:extLst>
              <a:ext uri="{FF2B5EF4-FFF2-40B4-BE49-F238E27FC236}">
                <a16:creationId xmlns:a16="http://schemas.microsoft.com/office/drawing/2014/main" id="{EF38CA18-1AE5-E583-8725-899CAC45FE71}"/>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userDrawn="1">
            <p:ph type="title" hasCustomPrompt="1"/>
          </p:nvPr>
        </p:nvSpPr>
        <p:spPr>
          <a:xfrm>
            <a:off x="0" y="360000"/>
            <a:ext cx="6829975"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8" name="Footer Placeholder 7">
            <a:extLst>
              <a:ext uri="{FF2B5EF4-FFF2-40B4-BE49-F238E27FC236}">
                <a16:creationId xmlns:a16="http://schemas.microsoft.com/office/drawing/2014/main" id="{CDA23682-4222-48FF-F596-59C107580737}"/>
              </a:ext>
            </a:extLst>
          </p:cNvPr>
          <p:cNvSpPr>
            <a:spLocks noGrp="1"/>
          </p:cNvSpPr>
          <p:nvPr>
            <p:ph type="ftr" sz="quarter" idx="20"/>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2EB0A451-5403-4341-2564-3AA9E9717319}"/>
              </a:ext>
            </a:extLst>
          </p:cNvPr>
          <p:cNvSpPr>
            <a:spLocks noGrp="1"/>
          </p:cNvSpPr>
          <p:nvPr>
            <p:ph type="dt" sz="half" idx="19"/>
          </p:nvPr>
        </p:nvSpPr>
        <p:spPr/>
        <p:txBody>
          <a:bodyPr/>
          <a:lstStyle/>
          <a:p>
            <a:fld id="{D3F137CA-B898-9549-9B2F-A81117600228}" type="datetime4">
              <a:rPr lang="en-GB" smtClean="0"/>
              <a:t>25 January 2024</a:t>
            </a:fld>
            <a:endParaRPr lang="en-US" dirty="0"/>
          </a:p>
        </p:txBody>
      </p:sp>
      <p:sp>
        <p:nvSpPr>
          <p:cNvPr id="9" name="Slide Number Placeholder 8">
            <a:extLst>
              <a:ext uri="{FF2B5EF4-FFF2-40B4-BE49-F238E27FC236}">
                <a16:creationId xmlns:a16="http://schemas.microsoft.com/office/drawing/2014/main" id="{AB12CD35-F7AE-3E2F-78DF-8BBD29C70C29}"/>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3639257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acter image (sngl heading)">
    <p:spTree>
      <p:nvGrpSpPr>
        <p:cNvPr id="1" name=""/>
        <p:cNvGrpSpPr/>
        <p:nvPr/>
      </p:nvGrpSpPr>
      <p:grpSpPr>
        <a:xfrm>
          <a:off x="0" y="0"/>
          <a:ext cx="0" cy="0"/>
          <a:chOff x="0" y="0"/>
          <a:chExt cx="0" cy="0"/>
        </a:xfrm>
      </p:grpSpPr>
      <p:pic>
        <p:nvPicPr>
          <p:cNvPr id="8" name="Picture 7" descr="A picture containing pattern, green, rectangle, screenshot&#10;&#10;Description automatically generated">
            <a:extLst>
              <a:ext uri="{FF2B5EF4-FFF2-40B4-BE49-F238E27FC236}">
                <a16:creationId xmlns:a16="http://schemas.microsoft.com/office/drawing/2014/main" id="{E2BECDF0-8FED-B941-AE16-5FC621AED844}"/>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4" name="Picture Placeholder 2">
            <a:extLst>
              <a:ext uri="{FF2B5EF4-FFF2-40B4-BE49-F238E27FC236}">
                <a16:creationId xmlns:a16="http://schemas.microsoft.com/office/drawing/2014/main" id="{154E611C-D9B4-6102-B066-3E2B278F32DA}"/>
              </a:ext>
            </a:extLst>
          </p:cNvPr>
          <p:cNvSpPr>
            <a:spLocks noGrp="1"/>
          </p:cNvSpPr>
          <p:nvPr>
            <p:ph type="pic" sz="quarter" idx="14" hasCustomPrompt="1"/>
          </p:nvPr>
        </p:nvSpPr>
        <p:spPr>
          <a:xfrm>
            <a:off x="6814448" y="0"/>
            <a:ext cx="47844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5" name="Text Placeholder 5">
            <a:extLst>
              <a:ext uri="{FF2B5EF4-FFF2-40B4-BE49-F238E27FC236}">
                <a16:creationId xmlns:a16="http://schemas.microsoft.com/office/drawing/2014/main" id="{E0A296DC-CC34-B453-7C7A-D47D74604B3A}"/>
              </a:ext>
            </a:extLst>
          </p:cNvPr>
          <p:cNvSpPr>
            <a:spLocks noGrp="1"/>
          </p:cNvSpPr>
          <p:nvPr>
            <p:ph type="body" sz="quarter" idx="18"/>
          </p:nvPr>
        </p:nvSpPr>
        <p:spPr>
          <a:xfrm>
            <a:off x="371475" y="1440000"/>
            <a:ext cx="5723999" cy="466353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6F955806-F543-74E4-5DA2-C9F9F126C7A6}"/>
              </a:ext>
            </a:extLst>
          </p:cNvPr>
          <p:cNvSpPr>
            <a:spLocks noGrp="1"/>
          </p:cNvSpPr>
          <p:nvPr>
            <p:ph type="ftr" sz="quarter" idx="20"/>
          </p:nvPr>
        </p:nvSpPr>
        <p:spPr/>
        <p:txBody>
          <a:bodyPr/>
          <a:lstStyle/>
          <a:p>
            <a:r>
              <a:rPr lang="en-US"/>
              <a:t>CATS TRAINING: Module X Title of module</a:t>
            </a:r>
            <a:endParaRPr lang="en-US" dirty="0"/>
          </a:p>
        </p:txBody>
      </p:sp>
      <p:sp>
        <p:nvSpPr>
          <p:cNvPr id="3" name="Date Placeholder 2">
            <a:extLst>
              <a:ext uri="{FF2B5EF4-FFF2-40B4-BE49-F238E27FC236}">
                <a16:creationId xmlns:a16="http://schemas.microsoft.com/office/drawing/2014/main" id="{8FD435DD-6B48-3359-3892-3FAB98E4BE50}"/>
              </a:ext>
            </a:extLst>
          </p:cNvPr>
          <p:cNvSpPr>
            <a:spLocks noGrp="1"/>
          </p:cNvSpPr>
          <p:nvPr>
            <p:ph type="dt" sz="half" idx="19"/>
          </p:nvPr>
        </p:nvSpPr>
        <p:spPr/>
        <p:txBody>
          <a:bodyPr/>
          <a:lstStyle/>
          <a:p>
            <a:fld id="{6F9613CE-F20C-7543-8B7F-AD4FD9B2DAD1}" type="datetime4">
              <a:rPr lang="en-GB" smtClean="0"/>
              <a:t>25 January 2024</a:t>
            </a:fld>
            <a:endParaRPr lang="en-US" dirty="0"/>
          </a:p>
        </p:txBody>
      </p:sp>
      <p:sp>
        <p:nvSpPr>
          <p:cNvPr id="7" name="Slide Number Placeholder 6">
            <a:extLst>
              <a:ext uri="{FF2B5EF4-FFF2-40B4-BE49-F238E27FC236}">
                <a16:creationId xmlns:a16="http://schemas.microsoft.com/office/drawing/2014/main" id="{C43D2CBC-37C1-BC96-1861-2314B4D85B5E}"/>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918697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acter image (dbl heading)">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594F0999-08E1-7A06-09A0-D2197A11A49D}"/>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9" name="Picture Placeholder 2">
            <a:extLst>
              <a:ext uri="{FF2B5EF4-FFF2-40B4-BE49-F238E27FC236}">
                <a16:creationId xmlns:a16="http://schemas.microsoft.com/office/drawing/2014/main" id="{401688EF-6EA6-37C0-40A7-63D9D0DD54AF}"/>
              </a:ext>
            </a:extLst>
          </p:cNvPr>
          <p:cNvSpPr>
            <a:spLocks noGrp="1"/>
          </p:cNvSpPr>
          <p:nvPr>
            <p:ph type="pic" sz="quarter" idx="14" hasCustomPrompt="1"/>
          </p:nvPr>
        </p:nvSpPr>
        <p:spPr>
          <a:xfrm>
            <a:off x="6814448" y="0"/>
            <a:ext cx="4784400" cy="6858000"/>
          </a:xfrm>
          <a:solidFill>
            <a:schemeClr val="accent3"/>
          </a:solidFill>
        </p:spPr>
        <p:txBody>
          <a:bodyPr lIns="90000" anchor="ctr" anchorCtr="0"/>
          <a:lstStyle>
            <a:lvl1pPr marL="0" indent="0" algn="ctr">
              <a:buFontTx/>
              <a:buNone/>
              <a:defRPr/>
            </a:lvl1pPr>
          </a:lstStyle>
          <a:p>
            <a:r>
              <a:rPr lang="en-US" dirty="0"/>
              <a:t>Picture</a:t>
            </a:r>
          </a:p>
        </p:txBody>
      </p:sp>
      <p:sp>
        <p:nvSpPr>
          <p:cNvPr id="3" name="Text Placeholder 5">
            <a:extLst>
              <a:ext uri="{FF2B5EF4-FFF2-40B4-BE49-F238E27FC236}">
                <a16:creationId xmlns:a16="http://schemas.microsoft.com/office/drawing/2014/main" id="{D2A8380E-FA29-4BC6-0EAB-48C9535C7798}"/>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hasCustomPrompt="1"/>
          </p:nvPr>
        </p:nvSpPr>
        <p:spPr>
          <a:xfrm>
            <a:off x="0" y="360000"/>
            <a:ext cx="6829975"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7" name="Footer Placeholder 6">
            <a:extLst>
              <a:ext uri="{FF2B5EF4-FFF2-40B4-BE49-F238E27FC236}">
                <a16:creationId xmlns:a16="http://schemas.microsoft.com/office/drawing/2014/main" id="{AEA88734-84C0-BF2B-43D1-C0EEA116423B}"/>
              </a:ext>
            </a:extLst>
          </p:cNvPr>
          <p:cNvSpPr>
            <a:spLocks noGrp="1"/>
          </p:cNvSpPr>
          <p:nvPr>
            <p:ph type="ftr" sz="quarter" idx="20"/>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41CEAC5B-E9A0-EA40-9B68-0B73926A79F8}"/>
              </a:ext>
            </a:extLst>
          </p:cNvPr>
          <p:cNvSpPr>
            <a:spLocks noGrp="1"/>
          </p:cNvSpPr>
          <p:nvPr>
            <p:ph type="dt" sz="half" idx="19"/>
          </p:nvPr>
        </p:nvSpPr>
        <p:spPr/>
        <p:txBody>
          <a:bodyPr/>
          <a:lstStyle/>
          <a:p>
            <a:fld id="{CA52D1D1-3F37-A74B-85C4-225DEF6D3EB6}" type="datetime4">
              <a:rPr lang="en-GB" smtClean="0"/>
              <a:t>25 January 2024</a:t>
            </a:fld>
            <a:endParaRPr lang="en-US" dirty="0"/>
          </a:p>
        </p:txBody>
      </p:sp>
      <p:sp>
        <p:nvSpPr>
          <p:cNvPr id="8" name="Slide Number Placeholder 7">
            <a:extLst>
              <a:ext uri="{FF2B5EF4-FFF2-40B4-BE49-F238E27FC236}">
                <a16:creationId xmlns:a16="http://schemas.microsoft.com/office/drawing/2014/main" id="{72186031-C510-EBC7-17BA-EA371C2FBC31}"/>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568375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rawn Portrait photo 2 (sngl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5" name="Text Placeholder 5">
            <a:extLst>
              <a:ext uri="{FF2B5EF4-FFF2-40B4-BE49-F238E27FC236}">
                <a16:creationId xmlns:a16="http://schemas.microsoft.com/office/drawing/2014/main" id="{E0A296DC-CC34-B453-7C7A-D47D74604B3A}"/>
              </a:ext>
            </a:extLst>
          </p:cNvPr>
          <p:cNvSpPr>
            <a:spLocks noGrp="1"/>
          </p:cNvSpPr>
          <p:nvPr>
            <p:ph type="body" sz="quarter" idx="18"/>
          </p:nvPr>
        </p:nvSpPr>
        <p:spPr>
          <a:xfrm>
            <a:off x="371475" y="1440000"/>
            <a:ext cx="5723999" cy="466353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6" name="Picture Placeholder 14">
            <a:extLst>
              <a:ext uri="{FF2B5EF4-FFF2-40B4-BE49-F238E27FC236}">
                <a16:creationId xmlns:a16="http://schemas.microsoft.com/office/drawing/2014/main" id="{B34E6B60-DE47-7237-0D3A-30ECEE1493BB}"/>
              </a:ext>
            </a:extLst>
          </p:cNvPr>
          <p:cNvSpPr>
            <a:spLocks noGrp="1"/>
          </p:cNvSpPr>
          <p:nvPr>
            <p:ph type="pic" sz="quarter" idx="22"/>
          </p:nvPr>
        </p:nvSpPr>
        <p:spPr>
          <a:xfrm>
            <a:off x="7084149" y="360000"/>
            <a:ext cx="4500723" cy="5816791"/>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3" name="Footer Placeholder 2">
            <a:extLst>
              <a:ext uri="{FF2B5EF4-FFF2-40B4-BE49-F238E27FC236}">
                <a16:creationId xmlns:a16="http://schemas.microsoft.com/office/drawing/2014/main" id="{B537F808-1083-0461-C174-2454A11EB096}"/>
              </a:ext>
            </a:extLst>
          </p:cNvPr>
          <p:cNvSpPr>
            <a:spLocks noGrp="1"/>
          </p:cNvSpPr>
          <p:nvPr>
            <p:ph type="ftr" sz="quarter" idx="24"/>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7CE4D8A1-50FA-F956-8EA5-BCA5AED42E92}"/>
              </a:ext>
            </a:extLst>
          </p:cNvPr>
          <p:cNvSpPr>
            <a:spLocks noGrp="1"/>
          </p:cNvSpPr>
          <p:nvPr>
            <p:ph type="dt" sz="half" idx="23"/>
          </p:nvPr>
        </p:nvSpPr>
        <p:spPr/>
        <p:txBody>
          <a:bodyPr/>
          <a:lstStyle/>
          <a:p>
            <a:fld id="{85B11ECD-E9B6-6D47-8E5F-A87AF93474E7}" type="datetime4">
              <a:rPr lang="en-GB" smtClean="0"/>
              <a:t>25 January 2024</a:t>
            </a:fld>
            <a:endParaRPr lang="en-US" dirty="0"/>
          </a:p>
        </p:txBody>
      </p:sp>
      <p:sp>
        <p:nvSpPr>
          <p:cNvPr id="7" name="Slide Number Placeholder 6">
            <a:extLst>
              <a:ext uri="{FF2B5EF4-FFF2-40B4-BE49-F238E27FC236}">
                <a16:creationId xmlns:a16="http://schemas.microsoft.com/office/drawing/2014/main" id="{F4E2535C-65DF-5448-DA48-CAC3C6BD121E}"/>
              </a:ext>
            </a:extLst>
          </p:cNvPr>
          <p:cNvSpPr>
            <a:spLocks noGrp="1"/>
          </p:cNvSpPr>
          <p:nvPr>
            <p:ph type="sldNum" sz="quarter" idx="25"/>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342036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rawn Portrait photo 2 (sngl heading)">
    <p:spTree>
      <p:nvGrpSpPr>
        <p:cNvPr id="1" name=""/>
        <p:cNvGrpSpPr/>
        <p:nvPr/>
      </p:nvGrpSpPr>
      <p:grpSpPr>
        <a:xfrm>
          <a:off x="0" y="0"/>
          <a:ext cx="0" cy="0"/>
          <a:chOff x="0" y="0"/>
          <a:chExt cx="0" cy="0"/>
        </a:xfrm>
      </p:grpSpPr>
      <p:pic>
        <p:nvPicPr>
          <p:cNvPr id="8" name="Picture 7" descr="A picture containing pattern, green, rectangle, screenshot&#10;&#10;Description automatically generated">
            <a:extLst>
              <a:ext uri="{FF2B5EF4-FFF2-40B4-BE49-F238E27FC236}">
                <a16:creationId xmlns:a16="http://schemas.microsoft.com/office/drawing/2014/main" id="{FFABCEEA-C66A-8FD2-8CC6-BABEFCEAA877}"/>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5" name="Text Placeholder 5">
            <a:extLst>
              <a:ext uri="{FF2B5EF4-FFF2-40B4-BE49-F238E27FC236}">
                <a16:creationId xmlns:a16="http://schemas.microsoft.com/office/drawing/2014/main" id="{E0A296DC-CC34-B453-7C7A-D47D74604B3A}"/>
              </a:ext>
            </a:extLst>
          </p:cNvPr>
          <p:cNvSpPr>
            <a:spLocks noGrp="1"/>
          </p:cNvSpPr>
          <p:nvPr>
            <p:ph type="body" sz="quarter" idx="18"/>
          </p:nvPr>
        </p:nvSpPr>
        <p:spPr>
          <a:xfrm>
            <a:off x="371475" y="1440000"/>
            <a:ext cx="5723999" cy="466353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6" name="Picture Placeholder 14">
            <a:extLst>
              <a:ext uri="{FF2B5EF4-FFF2-40B4-BE49-F238E27FC236}">
                <a16:creationId xmlns:a16="http://schemas.microsoft.com/office/drawing/2014/main" id="{B34E6B60-DE47-7237-0D3A-30ECEE1493BB}"/>
              </a:ext>
            </a:extLst>
          </p:cNvPr>
          <p:cNvSpPr>
            <a:spLocks noGrp="1"/>
          </p:cNvSpPr>
          <p:nvPr>
            <p:ph type="pic" sz="quarter" idx="22"/>
          </p:nvPr>
        </p:nvSpPr>
        <p:spPr>
          <a:xfrm>
            <a:off x="7084149" y="360000"/>
            <a:ext cx="4500723" cy="5816791"/>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bg1"/>
            </a:solidFill>
          </a:ln>
        </p:spPr>
        <p:txBody>
          <a:bodyPr wrap="square" anchor="ctr" anchorCtr="0">
            <a:noAutofit/>
          </a:bodyPr>
          <a:lstStyle>
            <a:lvl1pPr marL="0" indent="0" algn="ctr">
              <a:buFontTx/>
              <a:buNone/>
              <a:defRPr/>
            </a:lvl1pPr>
          </a:lstStyle>
          <a:p>
            <a:endParaRPr lang="en-US"/>
          </a:p>
        </p:txBody>
      </p:sp>
      <p:sp>
        <p:nvSpPr>
          <p:cNvPr id="3" name="Footer Placeholder 2">
            <a:extLst>
              <a:ext uri="{FF2B5EF4-FFF2-40B4-BE49-F238E27FC236}">
                <a16:creationId xmlns:a16="http://schemas.microsoft.com/office/drawing/2014/main" id="{0AF3730F-E339-0399-D25E-E0DBCAAFE663}"/>
              </a:ext>
            </a:extLst>
          </p:cNvPr>
          <p:cNvSpPr>
            <a:spLocks noGrp="1"/>
          </p:cNvSpPr>
          <p:nvPr>
            <p:ph type="ftr" sz="quarter" idx="24"/>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AFC1E312-ED51-F01B-9BB1-7302E884BBC9}"/>
              </a:ext>
            </a:extLst>
          </p:cNvPr>
          <p:cNvSpPr>
            <a:spLocks noGrp="1"/>
          </p:cNvSpPr>
          <p:nvPr>
            <p:ph type="dt" sz="half" idx="23"/>
          </p:nvPr>
        </p:nvSpPr>
        <p:spPr/>
        <p:txBody>
          <a:bodyPr/>
          <a:lstStyle/>
          <a:p>
            <a:fld id="{574B1281-51AD-734C-B2F6-EAB93D0BA60B}" type="datetime4">
              <a:rPr lang="en-GB" smtClean="0"/>
              <a:t>25 January 2024</a:t>
            </a:fld>
            <a:endParaRPr lang="en-US" dirty="0"/>
          </a:p>
        </p:txBody>
      </p:sp>
      <p:sp>
        <p:nvSpPr>
          <p:cNvPr id="7" name="Slide Number Placeholder 6">
            <a:extLst>
              <a:ext uri="{FF2B5EF4-FFF2-40B4-BE49-F238E27FC236}">
                <a16:creationId xmlns:a16="http://schemas.microsoft.com/office/drawing/2014/main" id="{4E9634B3-22F4-33BE-41A3-EDB7544E96C4}"/>
              </a:ext>
            </a:extLst>
          </p:cNvPr>
          <p:cNvSpPr>
            <a:spLocks noGrp="1"/>
          </p:cNvSpPr>
          <p:nvPr>
            <p:ph type="sldNum" sz="quarter" idx="25"/>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713038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rawn Portrait photo (dbl heading)">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6E83DF69-C356-6A63-D0EA-72777A678FB2}"/>
              </a:ext>
            </a:extLst>
          </p:cNvPr>
          <p:cNvPicPr>
            <a:picLocks noChangeAspect="1"/>
          </p:cNvPicPr>
          <p:nvPr userDrawn="1"/>
        </p:nvPicPr>
        <p:blipFill>
          <a:blip r:embed="rId2"/>
          <a:srcRect/>
          <a:stretch/>
        </p:blipFill>
        <p:spPr>
          <a:xfrm flipH="1">
            <a:off x="0" y="0"/>
            <a:ext cx="12192000" cy="711200"/>
          </a:xfrm>
          <a:prstGeom prst="rect">
            <a:avLst/>
          </a:prstGeom>
        </p:spPr>
      </p:pic>
      <p:sp>
        <p:nvSpPr>
          <p:cNvPr id="15" name="Picture Placeholder 14">
            <a:extLst>
              <a:ext uri="{FF2B5EF4-FFF2-40B4-BE49-F238E27FC236}">
                <a16:creationId xmlns:a16="http://schemas.microsoft.com/office/drawing/2014/main" id="{7CCB13D9-6F40-1A25-1F1A-95ED87AC717A}"/>
              </a:ext>
            </a:extLst>
          </p:cNvPr>
          <p:cNvSpPr>
            <a:spLocks noGrp="1"/>
          </p:cNvSpPr>
          <p:nvPr>
            <p:ph type="pic" sz="quarter" idx="19"/>
          </p:nvPr>
        </p:nvSpPr>
        <p:spPr>
          <a:xfrm>
            <a:off x="7084149" y="368300"/>
            <a:ext cx="4500723" cy="5808491"/>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2" name="Text Placeholder 5">
            <a:extLst>
              <a:ext uri="{FF2B5EF4-FFF2-40B4-BE49-F238E27FC236}">
                <a16:creationId xmlns:a16="http://schemas.microsoft.com/office/drawing/2014/main" id="{BDCC7538-95C1-444E-8EFF-4C6686131F79}"/>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hasCustomPrompt="1"/>
          </p:nvPr>
        </p:nvSpPr>
        <p:spPr>
          <a:xfrm>
            <a:off x="0" y="360000"/>
            <a:ext cx="6829975"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8" name="Footer Placeholder 7">
            <a:extLst>
              <a:ext uri="{FF2B5EF4-FFF2-40B4-BE49-F238E27FC236}">
                <a16:creationId xmlns:a16="http://schemas.microsoft.com/office/drawing/2014/main" id="{713B7B2D-9879-0B0D-CDF4-6E9925C97414}"/>
              </a:ext>
            </a:extLst>
          </p:cNvPr>
          <p:cNvSpPr>
            <a:spLocks noGrp="1"/>
          </p:cNvSpPr>
          <p:nvPr>
            <p:ph type="ftr" sz="quarter" idx="21"/>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E3D22875-58FE-8E21-EF6E-0CF6309E687C}"/>
              </a:ext>
            </a:extLst>
          </p:cNvPr>
          <p:cNvSpPr>
            <a:spLocks noGrp="1"/>
          </p:cNvSpPr>
          <p:nvPr>
            <p:ph type="dt" sz="half" idx="20"/>
          </p:nvPr>
        </p:nvSpPr>
        <p:spPr/>
        <p:txBody>
          <a:bodyPr/>
          <a:lstStyle/>
          <a:p>
            <a:fld id="{B833066F-4C95-8A40-B067-A13EDD1D80A5}" type="datetime4">
              <a:rPr lang="en-GB" smtClean="0"/>
              <a:t>25 January 2024</a:t>
            </a:fld>
            <a:endParaRPr lang="en-US" dirty="0"/>
          </a:p>
        </p:txBody>
      </p:sp>
      <p:sp>
        <p:nvSpPr>
          <p:cNvPr id="9" name="Slide Number Placeholder 8">
            <a:extLst>
              <a:ext uri="{FF2B5EF4-FFF2-40B4-BE49-F238E27FC236}">
                <a16:creationId xmlns:a16="http://schemas.microsoft.com/office/drawing/2014/main" id="{7CC2C699-3D02-B187-C78B-A2EFF2A6D837}"/>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036353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rawn Portrait photo 2 (dbl heading)">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14C58B61-2970-6557-1800-6B126E516BB4}"/>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2" name="Picture Placeholder 1">
            <a:extLst>
              <a:ext uri="{FF2B5EF4-FFF2-40B4-BE49-F238E27FC236}">
                <a16:creationId xmlns:a16="http://schemas.microsoft.com/office/drawing/2014/main" id="{1F0FD161-62ED-4C35-DFE0-EF55AB0314B9}"/>
              </a:ext>
            </a:extLst>
          </p:cNvPr>
          <p:cNvSpPr>
            <a:spLocks noGrp="1"/>
          </p:cNvSpPr>
          <p:nvPr>
            <p:ph type="pic" sz="quarter" idx="19"/>
          </p:nvPr>
        </p:nvSpPr>
        <p:spPr>
          <a:xfrm>
            <a:off x="7084149" y="368300"/>
            <a:ext cx="4500723" cy="5808491"/>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bg1"/>
            </a:solidFill>
          </a:ln>
        </p:spPr>
        <p:txBody>
          <a:bodyPr wrap="square" anchor="ctr" anchorCtr="0">
            <a:noAutofit/>
          </a:bodyPr>
          <a:lstStyle>
            <a:lvl1pPr marL="0" indent="0" algn="ctr">
              <a:buFontTx/>
              <a:buNone/>
              <a:defRPr/>
            </a:lvl1pPr>
          </a:lstStyle>
          <a:p>
            <a:endParaRPr lang="en-US"/>
          </a:p>
        </p:txBody>
      </p:sp>
      <p:sp>
        <p:nvSpPr>
          <p:cNvPr id="3" name="Text Placeholder 5">
            <a:extLst>
              <a:ext uri="{FF2B5EF4-FFF2-40B4-BE49-F238E27FC236}">
                <a16:creationId xmlns:a16="http://schemas.microsoft.com/office/drawing/2014/main" id="{D2A8380E-FA29-4BC6-0EAB-48C9535C7798}"/>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hasCustomPrompt="1"/>
          </p:nvPr>
        </p:nvSpPr>
        <p:spPr>
          <a:xfrm>
            <a:off x="0" y="360000"/>
            <a:ext cx="6829975"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8" name="Footer Placeholder 7">
            <a:extLst>
              <a:ext uri="{FF2B5EF4-FFF2-40B4-BE49-F238E27FC236}">
                <a16:creationId xmlns:a16="http://schemas.microsoft.com/office/drawing/2014/main" id="{41A87463-3B41-BA92-9763-E100961D86E4}"/>
              </a:ext>
            </a:extLst>
          </p:cNvPr>
          <p:cNvSpPr>
            <a:spLocks noGrp="1"/>
          </p:cNvSpPr>
          <p:nvPr>
            <p:ph type="ftr" sz="quarter" idx="21"/>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48EF7451-B9CF-1BEA-84D9-158483752083}"/>
              </a:ext>
            </a:extLst>
          </p:cNvPr>
          <p:cNvSpPr>
            <a:spLocks noGrp="1"/>
          </p:cNvSpPr>
          <p:nvPr>
            <p:ph type="dt" sz="half" idx="20"/>
          </p:nvPr>
        </p:nvSpPr>
        <p:spPr/>
        <p:txBody>
          <a:bodyPr/>
          <a:lstStyle/>
          <a:p>
            <a:fld id="{E363AB2F-CC6D-E94F-81FB-52C8AF8EB11C}" type="datetime4">
              <a:rPr lang="en-GB" smtClean="0"/>
              <a:t>25 January 2024</a:t>
            </a:fld>
            <a:endParaRPr lang="en-US" dirty="0"/>
          </a:p>
        </p:txBody>
      </p:sp>
      <p:sp>
        <p:nvSpPr>
          <p:cNvPr id="9" name="Slide Number Placeholder 8">
            <a:extLst>
              <a:ext uri="{FF2B5EF4-FFF2-40B4-BE49-F238E27FC236}">
                <a16:creationId xmlns:a16="http://schemas.microsoft.com/office/drawing/2014/main" id="{52AE6655-8E73-6302-E317-1E3F5215E564}"/>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6016755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rawn Landscape photo(sgl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15" name="Picture Placeholder 14">
            <a:extLst>
              <a:ext uri="{FF2B5EF4-FFF2-40B4-BE49-F238E27FC236}">
                <a16:creationId xmlns:a16="http://schemas.microsoft.com/office/drawing/2014/main" id="{885B3799-DA79-D33A-B3E2-81F085EA7F17}"/>
              </a:ext>
            </a:extLst>
          </p:cNvPr>
          <p:cNvSpPr>
            <a:spLocks noGrp="1"/>
          </p:cNvSpPr>
          <p:nvPr>
            <p:ph type="pic" sz="quarter" idx="19"/>
          </p:nvPr>
        </p:nvSpPr>
        <p:spPr>
          <a:xfrm>
            <a:off x="6478859" y="1440000"/>
            <a:ext cx="5378180" cy="3274364"/>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5" name="Text Placeholder 5">
            <a:extLst>
              <a:ext uri="{FF2B5EF4-FFF2-40B4-BE49-F238E27FC236}">
                <a16:creationId xmlns:a16="http://schemas.microsoft.com/office/drawing/2014/main" id="{BC66DE69-83C4-4596-094C-8C8B5DD7973F}"/>
              </a:ext>
            </a:extLst>
          </p:cNvPr>
          <p:cNvSpPr>
            <a:spLocks noGrp="1"/>
          </p:cNvSpPr>
          <p:nvPr>
            <p:ph type="body" sz="quarter" idx="18"/>
          </p:nvPr>
        </p:nvSpPr>
        <p:spPr>
          <a:xfrm>
            <a:off x="371475" y="1440000"/>
            <a:ext cx="5723999" cy="466353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E72FF3C9-37F2-F1BF-C09B-44C7B98AFD2D}"/>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085BC7B3-61CC-AE28-E10F-7A6FEAFED48B}"/>
              </a:ext>
            </a:extLst>
          </p:cNvPr>
          <p:cNvSpPr>
            <a:spLocks noGrp="1"/>
          </p:cNvSpPr>
          <p:nvPr>
            <p:ph type="dt" sz="half" idx="20"/>
          </p:nvPr>
        </p:nvSpPr>
        <p:spPr/>
        <p:txBody>
          <a:bodyPr/>
          <a:lstStyle/>
          <a:p>
            <a:fld id="{1E9EA9BA-96A5-6B43-AD81-A459FFC444A4}" type="datetime4">
              <a:rPr lang="en-GB" smtClean="0"/>
              <a:t>25 January 2024</a:t>
            </a:fld>
            <a:endParaRPr lang="en-US" dirty="0"/>
          </a:p>
        </p:txBody>
      </p:sp>
      <p:sp>
        <p:nvSpPr>
          <p:cNvPr id="6" name="Slide Number Placeholder 5">
            <a:extLst>
              <a:ext uri="{FF2B5EF4-FFF2-40B4-BE49-F238E27FC236}">
                <a16:creationId xmlns:a16="http://schemas.microsoft.com/office/drawing/2014/main" id="{D316DA04-6D67-088C-CADC-63F2A8DF0CF2}"/>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99702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4E68-75F6-004A-C87F-49ED934DF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Content Placeholder 2">
            <a:extLst>
              <a:ext uri="{FF2B5EF4-FFF2-40B4-BE49-F238E27FC236}">
                <a16:creationId xmlns:a16="http://schemas.microsoft.com/office/drawing/2014/main" id="{9C03D6FF-B51A-0A8D-A59D-C3134FE5B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a:extLst>
              <a:ext uri="{FF2B5EF4-FFF2-40B4-BE49-F238E27FC236}">
                <a16:creationId xmlns:a16="http://schemas.microsoft.com/office/drawing/2014/main" id="{D7A45FC2-9A21-B7BF-1130-5B799AE1E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83DD4-BD9A-27D7-67A5-EEBB6D38877D}"/>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6" name="Footer Placeholder 5">
            <a:extLst>
              <a:ext uri="{FF2B5EF4-FFF2-40B4-BE49-F238E27FC236}">
                <a16:creationId xmlns:a16="http://schemas.microsoft.com/office/drawing/2014/main" id="{3D42F0BB-974F-4968-1145-8ADC8FFFD5DB}"/>
              </a:ext>
            </a:extLst>
          </p:cNvPr>
          <p:cNvSpPr>
            <a:spLocks noGrp="1"/>
          </p:cNvSpPr>
          <p:nvPr>
            <p:ph type="ftr" sz="quarter" idx="11"/>
          </p:nvPr>
        </p:nvSpPr>
        <p:spPr/>
        <p:txBody>
          <a:bodyPr/>
          <a:lstStyle/>
          <a:p>
            <a:endParaRPr lang="en-ZW"/>
          </a:p>
        </p:txBody>
      </p:sp>
      <p:sp>
        <p:nvSpPr>
          <p:cNvPr id="7" name="Slide Number Placeholder 6">
            <a:extLst>
              <a:ext uri="{FF2B5EF4-FFF2-40B4-BE49-F238E27FC236}">
                <a16:creationId xmlns:a16="http://schemas.microsoft.com/office/drawing/2014/main" id="{928BBECB-E0AF-67D0-7C62-3E299FF98D76}"/>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2348404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rawn Landscape photo (dbl h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0" y="0"/>
            <a:ext cx="12192000" cy="711200"/>
          </a:xfrm>
          <a:prstGeom prst="rect">
            <a:avLst/>
          </a:prstGeom>
        </p:spPr>
      </p:pic>
      <p:sp>
        <p:nvSpPr>
          <p:cNvPr id="4" name="Picture Placeholder 3">
            <a:extLst>
              <a:ext uri="{FF2B5EF4-FFF2-40B4-BE49-F238E27FC236}">
                <a16:creationId xmlns:a16="http://schemas.microsoft.com/office/drawing/2014/main" id="{4B77FEBE-D795-B4DD-3F1C-447845778B7E}"/>
              </a:ext>
            </a:extLst>
          </p:cNvPr>
          <p:cNvSpPr>
            <a:spLocks noGrp="1"/>
          </p:cNvSpPr>
          <p:nvPr>
            <p:ph type="pic" sz="quarter" idx="19"/>
          </p:nvPr>
        </p:nvSpPr>
        <p:spPr>
          <a:xfrm>
            <a:off x="6478859" y="1980000"/>
            <a:ext cx="5378180" cy="3274364"/>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lIns="90000" anchor="ctr" anchorCtr="0">
            <a:noAutofit/>
          </a:bodyPr>
          <a:lstStyle>
            <a:lvl1pPr marL="0" indent="0" algn="ctr">
              <a:buFontTx/>
              <a:buNone/>
              <a:defRPr/>
            </a:lvl1pPr>
          </a:lstStyle>
          <a:p>
            <a:endParaRPr lang="en-US"/>
          </a:p>
        </p:txBody>
      </p:sp>
      <p:sp>
        <p:nvSpPr>
          <p:cNvPr id="9" name="Text Placeholder 5">
            <a:extLst>
              <a:ext uri="{FF2B5EF4-FFF2-40B4-BE49-F238E27FC236}">
                <a16:creationId xmlns:a16="http://schemas.microsoft.com/office/drawing/2014/main" id="{430E8434-071A-F0F6-8C51-F00468A3E3F4}"/>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577BA236-FEE3-FF34-5CBA-0311551AA505}"/>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D9FC539E-3380-1DEF-1C26-1CF6B348BB96}"/>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458A8001-AB68-D2EE-AC51-C9540407D7C6}"/>
              </a:ext>
            </a:extLst>
          </p:cNvPr>
          <p:cNvSpPr>
            <a:spLocks noGrp="1"/>
          </p:cNvSpPr>
          <p:nvPr>
            <p:ph type="dt" sz="half" idx="20"/>
          </p:nvPr>
        </p:nvSpPr>
        <p:spPr/>
        <p:txBody>
          <a:bodyPr/>
          <a:lstStyle/>
          <a:p>
            <a:fld id="{CA3B3DEE-C6A2-ED4B-87D7-F70213A249E5}" type="datetime4">
              <a:rPr lang="en-GB" smtClean="0"/>
              <a:t>25 January 2024</a:t>
            </a:fld>
            <a:endParaRPr lang="en-US" dirty="0"/>
          </a:p>
        </p:txBody>
      </p:sp>
      <p:sp>
        <p:nvSpPr>
          <p:cNvPr id="6" name="Slide Number Placeholder 5">
            <a:extLst>
              <a:ext uri="{FF2B5EF4-FFF2-40B4-BE49-F238E27FC236}">
                <a16:creationId xmlns:a16="http://schemas.microsoft.com/office/drawing/2014/main" id="{A9D49EBA-23E4-4420-5B8B-52A9B137C401}"/>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060623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rawn Landscape photo 2(sgl hding)">
    <p:spTree>
      <p:nvGrpSpPr>
        <p:cNvPr id="1" name=""/>
        <p:cNvGrpSpPr/>
        <p:nvPr/>
      </p:nvGrpSpPr>
      <p:grpSpPr>
        <a:xfrm>
          <a:off x="0" y="0"/>
          <a:ext cx="0" cy="0"/>
          <a:chOff x="0" y="0"/>
          <a:chExt cx="0" cy="0"/>
        </a:xfrm>
      </p:grpSpPr>
      <p:pic>
        <p:nvPicPr>
          <p:cNvPr id="5" name="Picture 4" descr="A picture containing pattern, green, rectangle, screenshot&#10;&#10;Description automatically generated">
            <a:extLst>
              <a:ext uri="{FF2B5EF4-FFF2-40B4-BE49-F238E27FC236}">
                <a16:creationId xmlns:a16="http://schemas.microsoft.com/office/drawing/2014/main" id="{0CA65EFB-2249-7697-8A5C-18E0E7BBF188}"/>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9" name="Picture Placeholder 8">
            <a:extLst>
              <a:ext uri="{FF2B5EF4-FFF2-40B4-BE49-F238E27FC236}">
                <a16:creationId xmlns:a16="http://schemas.microsoft.com/office/drawing/2014/main" id="{973646C2-26C8-7F72-41A1-92A0EE09D233}"/>
              </a:ext>
            </a:extLst>
          </p:cNvPr>
          <p:cNvSpPr>
            <a:spLocks noGrp="1"/>
          </p:cNvSpPr>
          <p:nvPr>
            <p:ph type="pic" sz="quarter" idx="19"/>
          </p:nvPr>
        </p:nvSpPr>
        <p:spPr>
          <a:xfrm>
            <a:off x="6649983" y="1440000"/>
            <a:ext cx="5238954" cy="3189600"/>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bg1"/>
            </a:solidFill>
          </a:ln>
        </p:spPr>
        <p:txBody>
          <a:bodyPr wrap="square" anchor="ctr" anchorCtr="0">
            <a:noAutofit/>
          </a:bodyPr>
          <a:lstStyle>
            <a:lvl1pPr marL="0" indent="0" algn="ctr">
              <a:buFontTx/>
              <a:buNone/>
              <a:defRPr/>
            </a:lvl1pPr>
          </a:lstStyle>
          <a:p>
            <a:endParaRPr lang="en-US"/>
          </a:p>
        </p:txBody>
      </p:sp>
      <p:sp>
        <p:nvSpPr>
          <p:cNvPr id="8" name="Text Placeholder 5">
            <a:extLst>
              <a:ext uri="{FF2B5EF4-FFF2-40B4-BE49-F238E27FC236}">
                <a16:creationId xmlns:a16="http://schemas.microsoft.com/office/drawing/2014/main" id="{A37E08BD-93C5-49B4-6730-EE2B315EC5E4}"/>
              </a:ext>
            </a:extLst>
          </p:cNvPr>
          <p:cNvSpPr>
            <a:spLocks noGrp="1"/>
          </p:cNvSpPr>
          <p:nvPr>
            <p:ph type="body" sz="quarter" idx="18"/>
          </p:nvPr>
        </p:nvSpPr>
        <p:spPr>
          <a:xfrm>
            <a:off x="371475" y="1440000"/>
            <a:ext cx="5723999" cy="4761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529301E4-0A7E-8A97-1407-F964BA787841}"/>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0CD377F3-985D-E350-BDC9-CED8A4929170}"/>
              </a:ext>
            </a:extLst>
          </p:cNvPr>
          <p:cNvSpPr>
            <a:spLocks noGrp="1"/>
          </p:cNvSpPr>
          <p:nvPr>
            <p:ph type="dt" sz="half" idx="20"/>
          </p:nvPr>
        </p:nvSpPr>
        <p:spPr/>
        <p:txBody>
          <a:bodyPr/>
          <a:lstStyle/>
          <a:p>
            <a:fld id="{D91FF2EE-BF75-8742-B505-F36D10D16C35}" type="datetime4">
              <a:rPr lang="en-GB" smtClean="0"/>
              <a:t>25 January 2024</a:t>
            </a:fld>
            <a:endParaRPr lang="en-US" dirty="0"/>
          </a:p>
        </p:txBody>
      </p:sp>
      <p:sp>
        <p:nvSpPr>
          <p:cNvPr id="7" name="Slide Number Placeholder 6">
            <a:extLst>
              <a:ext uri="{FF2B5EF4-FFF2-40B4-BE49-F238E27FC236}">
                <a16:creationId xmlns:a16="http://schemas.microsoft.com/office/drawing/2014/main" id="{4C79A802-B862-258B-7257-356DA22D7BD8}"/>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139020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rawn Landscape photo 2 (dbl hding)">
    <p:spTree>
      <p:nvGrpSpPr>
        <p:cNvPr id="1" name=""/>
        <p:cNvGrpSpPr/>
        <p:nvPr/>
      </p:nvGrpSpPr>
      <p:grpSpPr>
        <a:xfrm>
          <a:off x="0" y="0"/>
          <a:ext cx="0" cy="0"/>
          <a:chOff x="0" y="0"/>
          <a:chExt cx="0" cy="0"/>
        </a:xfrm>
      </p:grpSpPr>
      <p:pic>
        <p:nvPicPr>
          <p:cNvPr id="6" name="Picture 5" descr="A picture containing pattern, green, rectangle, screenshot&#10;&#10;Description automatically generated">
            <a:extLst>
              <a:ext uri="{FF2B5EF4-FFF2-40B4-BE49-F238E27FC236}">
                <a16:creationId xmlns:a16="http://schemas.microsoft.com/office/drawing/2014/main" id="{7139F257-9477-E1C9-C898-F2E1D426E1D2}"/>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9" name="Picture Placeholder 8">
            <a:extLst>
              <a:ext uri="{FF2B5EF4-FFF2-40B4-BE49-F238E27FC236}">
                <a16:creationId xmlns:a16="http://schemas.microsoft.com/office/drawing/2014/main" id="{E49C6CD5-3203-EF55-9DBF-1F76347D9679}"/>
              </a:ext>
            </a:extLst>
          </p:cNvPr>
          <p:cNvSpPr>
            <a:spLocks noGrp="1"/>
          </p:cNvSpPr>
          <p:nvPr>
            <p:ph type="pic" sz="quarter" idx="19"/>
          </p:nvPr>
        </p:nvSpPr>
        <p:spPr>
          <a:xfrm>
            <a:off x="6674567" y="1980000"/>
            <a:ext cx="5238954" cy="3189600"/>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bg1"/>
            </a:solidFill>
          </a:ln>
        </p:spPr>
        <p:txBody>
          <a:bodyPr wrap="square" anchor="ctr" anchorCtr="0">
            <a:noAutofit/>
          </a:bodyPr>
          <a:lstStyle>
            <a:lvl1pPr marL="0" indent="0" algn="ctr">
              <a:buFontTx/>
              <a:buNone/>
              <a:defRPr/>
            </a:lvl1pPr>
          </a:lstStyle>
          <a:p>
            <a:endParaRPr lang="en-US"/>
          </a:p>
        </p:txBody>
      </p:sp>
      <p:sp>
        <p:nvSpPr>
          <p:cNvPr id="8" name="Text Placeholder 5">
            <a:extLst>
              <a:ext uri="{FF2B5EF4-FFF2-40B4-BE49-F238E27FC236}">
                <a16:creationId xmlns:a16="http://schemas.microsoft.com/office/drawing/2014/main" id="{C1184650-4419-DAA2-96BB-885F48AF708D}"/>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577BA236-FEE3-FF34-5CBA-0311551AA505}"/>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1E76DCCB-3386-BCE7-E2C4-BA369A042C5F}"/>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EB320320-E86D-65D0-54E2-AB818D876BA2}"/>
              </a:ext>
            </a:extLst>
          </p:cNvPr>
          <p:cNvSpPr>
            <a:spLocks noGrp="1"/>
          </p:cNvSpPr>
          <p:nvPr>
            <p:ph type="dt" sz="half" idx="20"/>
          </p:nvPr>
        </p:nvSpPr>
        <p:spPr/>
        <p:txBody>
          <a:bodyPr/>
          <a:lstStyle/>
          <a:p>
            <a:fld id="{E51AB9BB-CE7E-BF4D-9A4A-C52E653BA798}" type="datetime4">
              <a:rPr lang="en-GB" smtClean="0"/>
              <a:t>25 January 2024</a:t>
            </a:fld>
            <a:endParaRPr lang="en-US" dirty="0"/>
          </a:p>
        </p:txBody>
      </p:sp>
      <p:sp>
        <p:nvSpPr>
          <p:cNvPr id="7" name="Slide Number Placeholder 6">
            <a:extLst>
              <a:ext uri="{FF2B5EF4-FFF2-40B4-BE49-F238E27FC236}">
                <a16:creationId xmlns:a16="http://schemas.microsoft.com/office/drawing/2014/main" id="{BD8B22BC-EEF5-FA07-C6D9-8D45E0EE9E41}"/>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563162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rawn Square photo (sing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pic>
        <p:nvPicPr>
          <p:cNvPr id="13" name="Picture 12" hidden="1">
            <a:extLst>
              <a:ext uri="{FF2B5EF4-FFF2-40B4-BE49-F238E27FC236}">
                <a16:creationId xmlns:a16="http://schemas.microsoft.com/office/drawing/2014/main" id="{A460CB81-876E-B5C8-B221-10565B0DB6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3239801">
            <a:off x="7968252" y="1516435"/>
            <a:ext cx="2590800" cy="4438650"/>
          </a:xfrm>
          <a:prstGeom prst="rect">
            <a:avLst/>
          </a:prstGeom>
        </p:spPr>
      </p:pic>
      <p:sp>
        <p:nvSpPr>
          <p:cNvPr id="18" name="Picture Placeholder 17">
            <a:extLst>
              <a:ext uri="{FF2B5EF4-FFF2-40B4-BE49-F238E27FC236}">
                <a16:creationId xmlns:a16="http://schemas.microsoft.com/office/drawing/2014/main" id="{1BA2AF37-41C6-74BE-B676-8D54190AEDB9}"/>
              </a:ext>
            </a:extLst>
          </p:cNvPr>
          <p:cNvSpPr>
            <a:spLocks noGrp="1"/>
          </p:cNvSpPr>
          <p:nvPr>
            <p:ph type="pic" sz="quarter" idx="19"/>
          </p:nvPr>
        </p:nvSpPr>
        <p:spPr>
          <a:xfrm>
            <a:off x="7105038" y="1440000"/>
            <a:ext cx="4752000" cy="4755600"/>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5" name="Text Placeholder 5">
            <a:extLst>
              <a:ext uri="{FF2B5EF4-FFF2-40B4-BE49-F238E27FC236}">
                <a16:creationId xmlns:a16="http://schemas.microsoft.com/office/drawing/2014/main" id="{FFCCB79E-4017-8483-79FF-C7D50E960FB7}"/>
              </a:ext>
            </a:extLst>
          </p:cNvPr>
          <p:cNvSpPr>
            <a:spLocks noGrp="1"/>
          </p:cNvSpPr>
          <p:nvPr>
            <p:ph type="body" sz="quarter" idx="18"/>
          </p:nvPr>
        </p:nvSpPr>
        <p:spPr>
          <a:xfrm>
            <a:off x="371475" y="1440000"/>
            <a:ext cx="5723999" cy="475343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349C955C-A7A4-832E-9482-E47ADFEA70F1}"/>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D3B4C96E-20D5-9AE2-772F-12639AD50473}"/>
              </a:ext>
            </a:extLst>
          </p:cNvPr>
          <p:cNvSpPr>
            <a:spLocks noGrp="1"/>
          </p:cNvSpPr>
          <p:nvPr>
            <p:ph type="dt" sz="half" idx="20"/>
          </p:nvPr>
        </p:nvSpPr>
        <p:spPr/>
        <p:txBody>
          <a:bodyPr/>
          <a:lstStyle/>
          <a:p>
            <a:fld id="{D2EC7049-B2C9-8E4C-81EB-DC8380B34D98}" type="datetime4">
              <a:rPr lang="en-GB" smtClean="0"/>
              <a:t>25 January 2024</a:t>
            </a:fld>
            <a:endParaRPr lang="en-US" dirty="0"/>
          </a:p>
        </p:txBody>
      </p:sp>
      <p:sp>
        <p:nvSpPr>
          <p:cNvPr id="6" name="Slide Number Placeholder 5">
            <a:extLst>
              <a:ext uri="{FF2B5EF4-FFF2-40B4-BE49-F238E27FC236}">
                <a16:creationId xmlns:a16="http://schemas.microsoft.com/office/drawing/2014/main" id="{7CF215F3-9FC0-89BA-7C98-8D86CDFB7C60}"/>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896235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rawn Square photo 2 (sngl heading)">
    <p:spTree>
      <p:nvGrpSpPr>
        <p:cNvPr id="1" name=""/>
        <p:cNvGrpSpPr/>
        <p:nvPr/>
      </p:nvGrpSpPr>
      <p:grpSpPr>
        <a:xfrm>
          <a:off x="0" y="0"/>
          <a:ext cx="0" cy="0"/>
          <a:chOff x="0" y="0"/>
          <a:chExt cx="0" cy="0"/>
        </a:xfrm>
      </p:grpSpPr>
      <p:pic>
        <p:nvPicPr>
          <p:cNvPr id="6" name="Picture 5" descr="A picture containing pattern, green, rectangle, screenshot&#10;&#10;Description automatically generated">
            <a:extLst>
              <a:ext uri="{FF2B5EF4-FFF2-40B4-BE49-F238E27FC236}">
                <a16:creationId xmlns:a16="http://schemas.microsoft.com/office/drawing/2014/main" id="{2D8D564D-58A6-E4D3-AE01-9288E56D6668}"/>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5" name="Picture Placeholder 4">
            <a:extLst>
              <a:ext uri="{FF2B5EF4-FFF2-40B4-BE49-F238E27FC236}">
                <a16:creationId xmlns:a16="http://schemas.microsoft.com/office/drawing/2014/main" id="{19F44486-7950-5098-0F2E-55DD1C2780D6}"/>
              </a:ext>
            </a:extLst>
          </p:cNvPr>
          <p:cNvSpPr>
            <a:spLocks noGrp="1"/>
          </p:cNvSpPr>
          <p:nvPr>
            <p:ph type="pic" sz="quarter" idx="19"/>
          </p:nvPr>
        </p:nvSpPr>
        <p:spPr>
          <a:xfrm>
            <a:off x="6922158" y="1439999"/>
            <a:ext cx="4752000" cy="4755600"/>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bg1"/>
            </a:solidFill>
          </a:ln>
        </p:spPr>
        <p:txBody>
          <a:bodyPr wrap="square" anchor="ctr" anchorCtr="0">
            <a:noAutofit/>
          </a:bodyPr>
          <a:lstStyle>
            <a:lvl1pPr marL="0" indent="0" algn="ctr">
              <a:buFontTx/>
              <a:buNone/>
              <a:defRPr/>
            </a:lvl1pPr>
          </a:lstStyle>
          <a:p>
            <a:endParaRPr lang="en-US"/>
          </a:p>
        </p:txBody>
      </p:sp>
      <p:sp>
        <p:nvSpPr>
          <p:cNvPr id="10" name="Text Placeholder 5">
            <a:extLst>
              <a:ext uri="{FF2B5EF4-FFF2-40B4-BE49-F238E27FC236}">
                <a16:creationId xmlns:a16="http://schemas.microsoft.com/office/drawing/2014/main" id="{F73B80FE-8933-6283-F74F-96A827B8899F}"/>
              </a:ext>
            </a:extLst>
          </p:cNvPr>
          <p:cNvSpPr>
            <a:spLocks noGrp="1"/>
          </p:cNvSpPr>
          <p:nvPr>
            <p:ph type="body" sz="quarter" idx="18"/>
          </p:nvPr>
        </p:nvSpPr>
        <p:spPr>
          <a:xfrm>
            <a:off x="371475" y="1440000"/>
            <a:ext cx="5723999" cy="4761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76C06D84-150A-9C53-81DF-D002F600A1F1}"/>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E54007F5-D649-CE25-1454-4680989961F7}"/>
              </a:ext>
            </a:extLst>
          </p:cNvPr>
          <p:cNvSpPr>
            <a:spLocks noGrp="1"/>
          </p:cNvSpPr>
          <p:nvPr>
            <p:ph type="dt" sz="half" idx="20"/>
          </p:nvPr>
        </p:nvSpPr>
        <p:spPr/>
        <p:txBody>
          <a:bodyPr/>
          <a:lstStyle/>
          <a:p>
            <a:fld id="{77E6303E-6E03-484D-9E62-B3D0B679B81E}" type="datetime4">
              <a:rPr lang="en-GB" smtClean="0"/>
              <a:t>25 January 2024</a:t>
            </a:fld>
            <a:endParaRPr lang="en-US" dirty="0"/>
          </a:p>
        </p:txBody>
      </p:sp>
      <p:sp>
        <p:nvSpPr>
          <p:cNvPr id="7" name="Slide Number Placeholder 6">
            <a:extLst>
              <a:ext uri="{FF2B5EF4-FFF2-40B4-BE49-F238E27FC236}">
                <a16:creationId xmlns:a16="http://schemas.microsoft.com/office/drawing/2014/main" id="{DCA0C488-C046-82BF-AEBB-9D2E39FAE0D8}"/>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9406767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rawn Square photo (dbl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10" name="Picture Placeholder 9">
            <a:extLst>
              <a:ext uri="{FF2B5EF4-FFF2-40B4-BE49-F238E27FC236}">
                <a16:creationId xmlns:a16="http://schemas.microsoft.com/office/drawing/2014/main" id="{A1B33BDF-5CB9-B895-7346-330C3ACB855B}"/>
              </a:ext>
            </a:extLst>
          </p:cNvPr>
          <p:cNvSpPr>
            <a:spLocks noGrp="1"/>
          </p:cNvSpPr>
          <p:nvPr>
            <p:ph type="pic" sz="quarter" idx="19"/>
          </p:nvPr>
        </p:nvSpPr>
        <p:spPr>
          <a:xfrm>
            <a:off x="7598923" y="1665662"/>
            <a:ext cx="4221601" cy="4224799"/>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9" name="Text Placeholder 5">
            <a:extLst>
              <a:ext uri="{FF2B5EF4-FFF2-40B4-BE49-F238E27FC236}">
                <a16:creationId xmlns:a16="http://schemas.microsoft.com/office/drawing/2014/main" id="{2D686120-DC79-F642-BE12-AD623800FF77}"/>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41B5A15A-7DDD-38EC-775B-E5B2C0D6B792}"/>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7F5AE44A-17AF-FDD0-4BED-0099F44D235A}"/>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0ED62A14-2B2C-B17A-D124-2772703C0DA5}"/>
              </a:ext>
            </a:extLst>
          </p:cNvPr>
          <p:cNvSpPr>
            <a:spLocks noGrp="1"/>
          </p:cNvSpPr>
          <p:nvPr>
            <p:ph type="dt" sz="half" idx="20"/>
          </p:nvPr>
        </p:nvSpPr>
        <p:spPr/>
        <p:txBody>
          <a:bodyPr/>
          <a:lstStyle/>
          <a:p>
            <a:fld id="{9B7D5C9E-986F-E743-AFD3-0563E24124E7}" type="datetime4">
              <a:rPr lang="en-GB" smtClean="0"/>
              <a:t>25 January 2024</a:t>
            </a:fld>
            <a:endParaRPr lang="en-US" dirty="0"/>
          </a:p>
        </p:txBody>
      </p:sp>
      <p:sp>
        <p:nvSpPr>
          <p:cNvPr id="7" name="Slide Number Placeholder 6">
            <a:extLst>
              <a:ext uri="{FF2B5EF4-FFF2-40B4-BE49-F238E27FC236}">
                <a16:creationId xmlns:a16="http://schemas.microsoft.com/office/drawing/2014/main" id="{CCE5E631-7AAA-1347-D901-E3575C075702}"/>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588541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rawn Square photo 2 (dbl heading)">
    <p:spTree>
      <p:nvGrpSpPr>
        <p:cNvPr id="1" name=""/>
        <p:cNvGrpSpPr/>
        <p:nvPr/>
      </p:nvGrpSpPr>
      <p:grpSpPr>
        <a:xfrm>
          <a:off x="0" y="0"/>
          <a:ext cx="0" cy="0"/>
          <a:chOff x="0" y="0"/>
          <a:chExt cx="0" cy="0"/>
        </a:xfrm>
      </p:grpSpPr>
      <p:pic>
        <p:nvPicPr>
          <p:cNvPr id="9" name="Picture 8" descr="A picture containing pattern, green, rectangle, screenshot&#10;&#10;Description automatically generated">
            <a:extLst>
              <a:ext uri="{FF2B5EF4-FFF2-40B4-BE49-F238E27FC236}">
                <a16:creationId xmlns:a16="http://schemas.microsoft.com/office/drawing/2014/main" id="{5C68922A-6023-70AA-477F-5F42AA10DDA8}"/>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6" name="Picture Placeholder 5">
            <a:extLst>
              <a:ext uri="{FF2B5EF4-FFF2-40B4-BE49-F238E27FC236}">
                <a16:creationId xmlns:a16="http://schemas.microsoft.com/office/drawing/2014/main" id="{8232EC18-C2BC-E7FA-9CF4-7859AE525353}"/>
              </a:ext>
            </a:extLst>
          </p:cNvPr>
          <p:cNvSpPr>
            <a:spLocks noGrp="1"/>
          </p:cNvSpPr>
          <p:nvPr>
            <p:ph type="pic" sz="quarter" idx="19"/>
          </p:nvPr>
        </p:nvSpPr>
        <p:spPr>
          <a:xfrm>
            <a:off x="7192524" y="1976469"/>
            <a:ext cx="4221601" cy="4224799"/>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bg1"/>
            </a:solidFill>
          </a:ln>
        </p:spPr>
        <p:txBody>
          <a:bodyPr wrap="square" anchor="ctr" anchorCtr="0">
            <a:noAutofit/>
          </a:bodyPr>
          <a:lstStyle>
            <a:lvl1pPr marL="0" indent="0" algn="ctr">
              <a:buFontTx/>
              <a:buNone/>
              <a:defRPr/>
            </a:lvl1pPr>
          </a:lstStyle>
          <a:p>
            <a:endParaRPr lang="en-US"/>
          </a:p>
        </p:txBody>
      </p:sp>
      <p:sp>
        <p:nvSpPr>
          <p:cNvPr id="8" name="Text Placeholder 5">
            <a:extLst>
              <a:ext uri="{FF2B5EF4-FFF2-40B4-BE49-F238E27FC236}">
                <a16:creationId xmlns:a16="http://schemas.microsoft.com/office/drawing/2014/main" id="{6CDFDCC0-59D8-5A05-9962-DBB6998CED77}"/>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41B5A15A-7DDD-38EC-775B-E5B2C0D6B792}"/>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25FC7242-3C8B-DFAC-7EC0-8ABEEE82DA49}"/>
              </a:ext>
            </a:extLst>
          </p:cNvPr>
          <p:cNvSpPr>
            <a:spLocks noGrp="1"/>
          </p:cNvSpPr>
          <p:nvPr>
            <p:ph type="ftr" sz="quarter" idx="21"/>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8B7FEBCD-AA63-EC21-FF14-838915BB7E2C}"/>
              </a:ext>
            </a:extLst>
          </p:cNvPr>
          <p:cNvSpPr>
            <a:spLocks noGrp="1"/>
          </p:cNvSpPr>
          <p:nvPr>
            <p:ph type="dt" sz="half" idx="20"/>
          </p:nvPr>
        </p:nvSpPr>
        <p:spPr/>
        <p:txBody>
          <a:bodyPr/>
          <a:lstStyle/>
          <a:p>
            <a:fld id="{C15D009F-0F3F-774D-9811-A8A37EFB4597}" type="datetime4">
              <a:rPr lang="en-GB" smtClean="0"/>
              <a:t>25 January 2024</a:t>
            </a:fld>
            <a:endParaRPr lang="en-US" dirty="0"/>
          </a:p>
        </p:txBody>
      </p:sp>
      <p:sp>
        <p:nvSpPr>
          <p:cNvPr id="7" name="Slide Number Placeholder 6">
            <a:extLst>
              <a:ext uri="{FF2B5EF4-FFF2-40B4-BE49-F238E27FC236}">
                <a16:creationId xmlns:a16="http://schemas.microsoft.com/office/drawing/2014/main" id="{C327F513-80A0-89A2-62D1-C65565868790}"/>
              </a:ext>
            </a:extLst>
          </p:cNvPr>
          <p:cNvSpPr>
            <a:spLocks noGrp="1"/>
          </p:cNvSpPr>
          <p:nvPr>
            <p:ph type="sldNum" sz="quarter" idx="2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948720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rawn Circle photo (sing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4" name="Picture Placeholder 8">
            <a:extLst>
              <a:ext uri="{FF2B5EF4-FFF2-40B4-BE49-F238E27FC236}">
                <a16:creationId xmlns:a16="http://schemas.microsoft.com/office/drawing/2014/main" id="{93FF181C-5CE0-7FC1-C90F-A3C7D26C131D}"/>
              </a:ext>
            </a:extLst>
          </p:cNvPr>
          <p:cNvSpPr>
            <a:spLocks noGrp="1" noChangeAspect="1"/>
          </p:cNvSpPr>
          <p:nvPr>
            <p:ph type="pic" sz="quarter" idx="15"/>
          </p:nvPr>
        </p:nvSpPr>
        <p:spPr>
          <a:xfrm>
            <a:off x="7068525" y="1448550"/>
            <a:ext cx="4752000" cy="4752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5" name="Text Placeholder 5">
            <a:extLst>
              <a:ext uri="{FF2B5EF4-FFF2-40B4-BE49-F238E27FC236}">
                <a16:creationId xmlns:a16="http://schemas.microsoft.com/office/drawing/2014/main" id="{C787930A-24BA-DC90-EE6C-6CE0B8A59054}"/>
              </a:ext>
            </a:extLst>
          </p:cNvPr>
          <p:cNvSpPr>
            <a:spLocks noGrp="1"/>
          </p:cNvSpPr>
          <p:nvPr>
            <p:ph type="body" sz="quarter" idx="18"/>
          </p:nvPr>
        </p:nvSpPr>
        <p:spPr>
          <a:xfrm>
            <a:off x="371475" y="1440000"/>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9B85398A-D325-E8C8-9834-FB860931CD6B}"/>
              </a:ext>
            </a:extLst>
          </p:cNvPr>
          <p:cNvSpPr>
            <a:spLocks noGrp="1"/>
          </p:cNvSpPr>
          <p:nvPr>
            <p:ph type="ftr" sz="quarter" idx="20"/>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65920BD5-0FFA-7B04-2666-FC112FA048AF}"/>
              </a:ext>
            </a:extLst>
          </p:cNvPr>
          <p:cNvSpPr>
            <a:spLocks noGrp="1"/>
          </p:cNvSpPr>
          <p:nvPr>
            <p:ph type="dt" sz="half" idx="19"/>
          </p:nvPr>
        </p:nvSpPr>
        <p:spPr/>
        <p:txBody>
          <a:bodyPr/>
          <a:lstStyle/>
          <a:p>
            <a:fld id="{2601ADF6-8D43-6C4C-8361-4EAFFBF989F0}" type="datetime4">
              <a:rPr lang="en-GB" smtClean="0"/>
              <a:t>25 January 2024</a:t>
            </a:fld>
            <a:endParaRPr lang="en-US" dirty="0"/>
          </a:p>
        </p:txBody>
      </p:sp>
      <p:sp>
        <p:nvSpPr>
          <p:cNvPr id="6" name="Slide Number Placeholder 5">
            <a:extLst>
              <a:ext uri="{FF2B5EF4-FFF2-40B4-BE49-F238E27FC236}">
                <a16:creationId xmlns:a16="http://schemas.microsoft.com/office/drawing/2014/main" id="{3BD84748-46B8-A8A0-76A6-56A865D0D0C7}"/>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503991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rawn Circle photo (double heading)">
    <p:spTree>
      <p:nvGrpSpPr>
        <p:cNvPr id="1" name=""/>
        <p:cNvGrpSpPr/>
        <p:nvPr/>
      </p:nvGrpSpPr>
      <p:grpSpPr>
        <a:xfrm>
          <a:off x="0" y="0"/>
          <a:ext cx="0" cy="0"/>
          <a:chOff x="0" y="0"/>
          <a:chExt cx="0" cy="0"/>
        </a:xfrm>
      </p:grpSpPr>
      <p:pic>
        <p:nvPicPr>
          <p:cNvPr id="8" name="Top dots banner">
            <a:extLst>
              <a:ext uri="{FF2B5EF4-FFF2-40B4-BE49-F238E27FC236}">
                <a16:creationId xmlns:a16="http://schemas.microsoft.com/office/drawing/2014/main" id="{8D556FE2-0107-C633-90C8-9CBF363FD749}"/>
              </a:ext>
            </a:extLst>
          </p:cNvPr>
          <p:cNvPicPr>
            <a:picLocks noChangeAspect="1"/>
          </p:cNvPicPr>
          <p:nvPr userDrawn="1"/>
        </p:nvPicPr>
        <p:blipFill>
          <a:blip r:embed="rId2"/>
          <a:srcRect/>
          <a:stretch/>
        </p:blipFill>
        <p:spPr>
          <a:xfrm flipH="1">
            <a:off x="-1" y="0"/>
            <a:ext cx="12192000" cy="711200"/>
          </a:xfrm>
          <a:prstGeom prst="rect">
            <a:avLst/>
          </a:prstGeom>
        </p:spPr>
      </p:pic>
      <p:sp>
        <p:nvSpPr>
          <p:cNvPr id="4" name="Picture Placeholder 8">
            <a:extLst>
              <a:ext uri="{FF2B5EF4-FFF2-40B4-BE49-F238E27FC236}">
                <a16:creationId xmlns:a16="http://schemas.microsoft.com/office/drawing/2014/main" id="{797B4BF1-DEFF-47E8-EBD1-4627185894C4}"/>
              </a:ext>
            </a:extLst>
          </p:cNvPr>
          <p:cNvSpPr>
            <a:spLocks noGrp="1" noChangeAspect="1"/>
          </p:cNvSpPr>
          <p:nvPr>
            <p:ph type="pic" sz="quarter" idx="15"/>
          </p:nvPr>
        </p:nvSpPr>
        <p:spPr>
          <a:xfrm>
            <a:off x="7068525" y="1448550"/>
            <a:ext cx="4752000" cy="4752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9" name="Text Placeholder 5">
            <a:extLst>
              <a:ext uri="{FF2B5EF4-FFF2-40B4-BE49-F238E27FC236}">
                <a16:creationId xmlns:a16="http://schemas.microsoft.com/office/drawing/2014/main" id="{30AC5C71-1118-9A8E-1DFB-6EA9A97D3570}"/>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8F3C6706-CF1A-CFD6-E0AF-A3EC866C8393}"/>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D4E745ED-04F3-888A-84C0-0BEFFB945B2C}"/>
              </a:ext>
            </a:extLst>
          </p:cNvPr>
          <p:cNvSpPr>
            <a:spLocks noGrp="1"/>
          </p:cNvSpPr>
          <p:nvPr>
            <p:ph type="ftr" sz="quarter" idx="20"/>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92869F78-2BEB-7683-55DA-FA4C659E7979}"/>
              </a:ext>
            </a:extLst>
          </p:cNvPr>
          <p:cNvSpPr>
            <a:spLocks noGrp="1"/>
          </p:cNvSpPr>
          <p:nvPr>
            <p:ph type="dt" sz="half" idx="19"/>
          </p:nvPr>
        </p:nvSpPr>
        <p:spPr/>
        <p:txBody>
          <a:bodyPr/>
          <a:lstStyle/>
          <a:p>
            <a:fld id="{E043F402-91EF-8D48-8A71-E533B262EAF7}" type="datetime4">
              <a:rPr lang="en-GB" smtClean="0"/>
              <a:t>25 January 2024</a:t>
            </a:fld>
            <a:endParaRPr lang="en-US" dirty="0"/>
          </a:p>
        </p:txBody>
      </p:sp>
      <p:sp>
        <p:nvSpPr>
          <p:cNvPr id="6" name="Slide Number Placeholder 5">
            <a:extLst>
              <a:ext uri="{FF2B5EF4-FFF2-40B4-BE49-F238E27FC236}">
                <a16:creationId xmlns:a16="http://schemas.microsoft.com/office/drawing/2014/main" id="{87ECC2C8-965B-9643-1149-9A9884CA737B}"/>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175952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rawn Circle photo 2 (single heading)">
    <p:spTree>
      <p:nvGrpSpPr>
        <p:cNvPr id="1" name=""/>
        <p:cNvGrpSpPr/>
        <p:nvPr/>
      </p:nvGrpSpPr>
      <p:grpSpPr>
        <a:xfrm>
          <a:off x="0" y="0"/>
          <a:ext cx="0" cy="0"/>
          <a:chOff x="0" y="0"/>
          <a:chExt cx="0" cy="0"/>
        </a:xfrm>
      </p:grpSpPr>
      <p:pic>
        <p:nvPicPr>
          <p:cNvPr id="2" name="Picture 1" descr="A picture containing pattern, green, rectangle, screenshot&#10;&#10;Description automatically generated">
            <a:extLst>
              <a:ext uri="{FF2B5EF4-FFF2-40B4-BE49-F238E27FC236}">
                <a16:creationId xmlns:a16="http://schemas.microsoft.com/office/drawing/2014/main" id="{AAE204C3-0932-E90A-A8CF-F2941F5F2AA2}"/>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9" name="Picture Placeholder 8">
            <a:extLst>
              <a:ext uri="{FF2B5EF4-FFF2-40B4-BE49-F238E27FC236}">
                <a16:creationId xmlns:a16="http://schemas.microsoft.com/office/drawing/2014/main" id="{2E888176-4D5D-E386-0CA3-E3E04CBE5B6E}"/>
              </a:ext>
            </a:extLst>
          </p:cNvPr>
          <p:cNvSpPr>
            <a:spLocks noGrp="1" noChangeAspect="1"/>
          </p:cNvSpPr>
          <p:nvPr>
            <p:ph type="pic" sz="quarter" idx="15"/>
          </p:nvPr>
        </p:nvSpPr>
        <p:spPr>
          <a:xfrm>
            <a:off x="6889006" y="1448550"/>
            <a:ext cx="4752000" cy="4752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bg2"/>
            </a:solidFill>
          </a:ln>
        </p:spPr>
        <p:txBody>
          <a:bodyPr wrap="square" anchor="ctr" anchorCtr="0">
            <a:noAutofit/>
          </a:bodyPr>
          <a:lstStyle>
            <a:lvl1pPr marL="0" indent="0" algn="ctr">
              <a:buFontTx/>
              <a:buNone/>
              <a:defRPr/>
            </a:lvl1pPr>
          </a:lstStyle>
          <a:p>
            <a:endParaRPr lang="en-US"/>
          </a:p>
        </p:txBody>
      </p:sp>
      <p:sp>
        <p:nvSpPr>
          <p:cNvPr id="8" name="Text Placeholder 5">
            <a:extLst>
              <a:ext uri="{FF2B5EF4-FFF2-40B4-BE49-F238E27FC236}">
                <a16:creationId xmlns:a16="http://schemas.microsoft.com/office/drawing/2014/main" id="{C9794887-2407-6773-19B4-6BDCE28DE746}"/>
              </a:ext>
            </a:extLst>
          </p:cNvPr>
          <p:cNvSpPr>
            <a:spLocks noGrp="1"/>
          </p:cNvSpPr>
          <p:nvPr>
            <p:ph type="body" sz="quarter" idx="18"/>
          </p:nvPr>
        </p:nvSpPr>
        <p:spPr>
          <a:xfrm>
            <a:off x="371475" y="1440000"/>
            <a:ext cx="5723999"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1F91264F-E2F3-3AF9-4319-DFFC5DBA549D}"/>
              </a:ext>
            </a:extLst>
          </p:cNvPr>
          <p:cNvSpPr>
            <a:spLocks noGrp="1"/>
          </p:cNvSpPr>
          <p:nvPr>
            <p:ph type="ftr" sz="quarter" idx="20"/>
          </p:nvPr>
        </p:nvSpPr>
        <p:spPr/>
        <p:txBody>
          <a:bodyPr/>
          <a:lstStyle/>
          <a:p>
            <a:r>
              <a:rPr lang="en-US"/>
              <a:t>CATS TRAINING: Module X Title of module</a:t>
            </a:r>
            <a:endParaRPr lang="en-US" dirty="0"/>
          </a:p>
        </p:txBody>
      </p:sp>
      <p:sp>
        <p:nvSpPr>
          <p:cNvPr id="5" name="Date Placeholder 4">
            <a:extLst>
              <a:ext uri="{FF2B5EF4-FFF2-40B4-BE49-F238E27FC236}">
                <a16:creationId xmlns:a16="http://schemas.microsoft.com/office/drawing/2014/main" id="{DB165B0D-DB8B-63E4-EABA-3A0A16B1EE3A}"/>
              </a:ext>
            </a:extLst>
          </p:cNvPr>
          <p:cNvSpPr>
            <a:spLocks noGrp="1"/>
          </p:cNvSpPr>
          <p:nvPr>
            <p:ph type="dt" sz="half" idx="19"/>
          </p:nvPr>
        </p:nvSpPr>
        <p:spPr/>
        <p:txBody>
          <a:bodyPr/>
          <a:lstStyle/>
          <a:p>
            <a:fld id="{6D7A8C1A-C111-1C4E-8868-33DCB1DE07E4}" type="datetime4">
              <a:rPr lang="en-GB" smtClean="0"/>
              <a:t>25 January 2024</a:t>
            </a:fld>
            <a:endParaRPr lang="en-US" dirty="0"/>
          </a:p>
        </p:txBody>
      </p:sp>
      <p:sp>
        <p:nvSpPr>
          <p:cNvPr id="7" name="Slide Number Placeholder 6">
            <a:extLst>
              <a:ext uri="{FF2B5EF4-FFF2-40B4-BE49-F238E27FC236}">
                <a16:creationId xmlns:a16="http://schemas.microsoft.com/office/drawing/2014/main" id="{2668F3BC-3AF8-4AED-C3ED-6D718B0CCAD7}"/>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08419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D1A5-1531-5A83-1B25-1FA0C708F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Picture Placeholder 2">
            <a:extLst>
              <a:ext uri="{FF2B5EF4-FFF2-40B4-BE49-F238E27FC236}">
                <a16:creationId xmlns:a16="http://schemas.microsoft.com/office/drawing/2014/main" id="{F3541DC1-D5B0-66B6-4DAD-1D94B4F60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a:extLst>
              <a:ext uri="{FF2B5EF4-FFF2-40B4-BE49-F238E27FC236}">
                <a16:creationId xmlns:a16="http://schemas.microsoft.com/office/drawing/2014/main" id="{A5E70ECF-0054-2006-ADDC-517249D79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04583-E18B-9EAE-6E49-A52897D2E7E9}"/>
              </a:ext>
            </a:extLst>
          </p:cNvPr>
          <p:cNvSpPr>
            <a:spLocks noGrp="1"/>
          </p:cNvSpPr>
          <p:nvPr>
            <p:ph type="dt" sz="half" idx="10"/>
          </p:nvPr>
        </p:nvSpPr>
        <p:spPr/>
        <p:txBody>
          <a:bodyPr/>
          <a:lstStyle/>
          <a:p>
            <a:fld id="{52910DF0-9881-41E4-8EA9-E5DA9FC1B002}" type="datetimeFigureOut">
              <a:rPr lang="en-ZW" smtClean="0"/>
              <a:t>25/1/2024</a:t>
            </a:fld>
            <a:endParaRPr lang="en-ZW"/>
          </a:p>
        </p:txBody>
      </p:sp>
      <p:sp>
        <p:nvSpPr>
          <p:cNvPr id="6" name="Footer Placeholder 5">
            <a:extLst>
              <a:ext uri="{FF2B5EF4-FFF2-40B4-BE49-F238E27FC236}">
                <a16:creationId xmlns:a16="http://schemas.microsoft.com/office/drawing/2014/main" id="{2C9E29C1-22AD-ED28-FE4F-774D72856CE8}"/>
              </a:ext>
            </a:extLst>
          </p:cNvPr>
          <p:cNvSpPr>
            <a:spLocks noGrp="1"/>
          </p:cNvSpPr>
          <p:nvPr>
            <p:ph type="ftr" sz="quarter" idx="11"/>
          </p:nvPr>
        </p:nvSpPr>
        <p:spPr/>
        <p:txBody>
          <a:bodyPr/>
          <a:lstStyle/>
          <a:p>
            <a:endParaRPr lang="en-ZW"/>
          </a:p>
        </p:txBody>
      </p:sp>
      <p:sp>
        <p:nvSpPr>
          <p:cNvPr id="7" name="Slide Number Placeholder 6">
            <a:extLst>
              <a:ext uri="{FF2B5EF4-FFF2-40B4-BE49-F238E27FC236}">
                <a16:creationId xmlns:a16="http://schemas.microsoft.com/office/drawing/2014/main" id="{2A69DB77-A5CB-4C5F-1CA9-67C80CEA6399}"/>
              </a:ext>
            </a:extLst>
          </p:cNvPr>
          <p:cNvSpPr>
            <a:spLocks noGrp="1"/>
          </p:cNvSpPr>
          <p:nvPr>
            <p:ph type="sldNum" sz="quarter" idx="12"/>
          </p:nvPr>
        </p:nvSpPr>
        <p:spPr/>
        <p:txBody>
          <a:bodyPr/>
          <a:lstStyle/>
          <a:p>
            <a:fld id="{35760EAE-C588-451C-92C4-53EF88FE0B8C}" type="slidenum">
              <a:rPr lang="en-ZW" smtClean="0"/>
              <a:t>‹#›</a:t>
            </a:fld>
            <a:endParaRPr lang="en-ZW"/>
          </a:p>
        </p:txBody>
      </p:sp>
    </p:spTree>
    <p:extLst>
      <p:ext uri="{BB962C8B-B14F-4D97-AF65-F5344CB8AC3E}">
        <p14:creationId xmlns:p14="http://schemas.microsoft.com/office/powerpoint/2010/main" val="48619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rawn Circle photo 2 (dbl heading)">
    <p:spTree>
      <p:nvGrpSpPr>
        <p:cNvPr id="1" name=""/>
        <p:cNvGrpSpPr/>
        <p:nvPr/>
      </p:nvGrpSpPr>
      <p:grpSpPr>
        <a:xfrm>
          <a:off x="0" y="0"/>
          <a:ext cx="0" cy="0"/>
          <a:chOff x="0" y="0"/>
          <a:chExt cx="0" cy="0"/>
        </a:xfrm>
      </p:grpSpPr>
      <p:pic>
        <p:nvPicPr>
          <p:cNvPr id="6" name="Picture 5" descr="A picture containing pattern, green, rectangle, screenshot&#10;&#10;Description automatically generated">
            <a:extLst>
              <a:ext uri="{FF2B5EF4-FFF2-40B4-BE49-F238E27FC236}">
                <a16:creationId xmlns:a16="http://schemas.microsoft.com/office/drawing/2014/main" id="{D6A2C15B-D4AC-6420-E87F-0C51D12440DB}"/>
              </a:ext>
            </a:extLst>
          </p:cNvPr>
          <p:cNvPicPr>
            <a:picLocks noChangeAspect="1"/>
          </p:cNvPicPr>
          <p:nvPr userDrawn="1"/>
        </p:nvPicPr>
        <p:blipFill rotWithShape="1">
          <a:blip r:embed="rId2"/>
          <a:srcRect l="27791" t="12917" r="15203"/>
          <a:stretch/>
        </p:blipFill>
        <p:spPr>
          <a:xfrm rot="5400000">
            <a:off x="5730790" y="489075"/>
            <a:ext cx="6950284" cy="5972136"/>
          </a:xfrm>
          <a:prstGeom prst="rect">
            <a:avLst/>
          </a:prstGeom>
        </p:spPr>
      </p:pic>
      <p:sp>
        <p:nvSpPr>
          <p:cNvPr id="9" name="Picture Placeholder 8">
            <a:extLst>
              <a:ext uri="{FF2B5EF4-FFF2-40B4-BE49-F238E27FC236}">
                <a16:creationId xmlns:a16="http://schemas.microsoft.com/office/drawing/2014/main" id="{7E317501-9C76-CD70-3069-0BCCE9B0C983}"/>
              </a:ext>
            </a:extLst>
          </p:cNvPr>
          <p:cNvSpPr>
            <a:spLocks noGrp="1" noChangeAspect="1"/>
          </p:cNvSpPr>
          <p:nvPr>
            <p:ph type="pic" sz="quarter" idx="15"/>
          </p:nvPr>
        </p:nvSpPr>
        <p:spPr>
          <a:xfrm>
            <a:off x="6889006" y="1448550"/>
            <a:ext cx="4752000" cy="4752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bg2"/>
            </a:solidFill>
          </a:ln>
        </p:spPr>
        <p:txBody>
          <a:bodyPr wrap="square" anchor="ctr" anchorCtr="0">
            <a:noAutofit/>
          </a:bodyPr>
          <a:lstStyle>
            <a:lvl1pPr marL="0" indent="0" algn="ctr">
              <a:buFontTx/>
              <a:buNone/>
              <a:defRPr/>
            </a:lvl1pPr>
          </a:lstStyle>
          <a:p>
            <a:endParaRPr lang="en-US"/>
          </a:p>
        </p:txBody>
      </p:sp>
      <p:sp>
        <p:nvSpPr>
          <p:cNvPr id="8" name="Text Placeholder 5">
            <a:extLst>
              <a:ext uri="{FF2B5EF4-FFF2-40B4-BE49-F238E27FC236}">
                <a16:creationId xmlns:a16="http://schemas.microsoft.com/office/drawing/2014/main" id="{9D7A5899-0E87-F129-5508-1D776F93A6D8}"/>
              </a:ext>
            </a:extLst>
          </p:cNvPr>
          <p:cNvSpPr>
            <a:spLocks noGrp="1"/>
          </p:cNvSpPr>
          <p:nvPr>
            <p:ph type="body" sz="quarter" idx="18"/>
          </p:nvPr>
        </p:nvSpPr>
        <p:spPr>
          <a:xfrm>
            <a:off x="371475" y="1979999"/>
            <a:ext cx="5883275" cy="41518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8F3C6706-CF1A-CFD6-E0AF-A3EC866C8393}"/>
              </a:ext>
            </a:extLst>
          </p:cNvPr>
          <p:cNvSpPr>
            <a:spLocks noGrp="1"/>
          </p:cNvSpPr>
          <p:nvPr>
            <p:ph type="title" hasCustomPrompt="1"/>
          </p:nvPr>
        </p:nvSpPr>
        <p:spPr>
          <a:xfrm>
            <a:off x="0" y="360000"/>
            <a:ext cx="7014117" cy="1296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 two line heading</a:t>
            </a:r>
            <a:endParaRPr lang="en-US" dirty="0"/>
          </a:p>
        </p:txBody>
      </p:sp>
      <p:sp>
        <p:nvSpPr>
          <p:cNvPr id="3" name="Footer Placeholder 2">
            <a:extLst>
              <a:ext uri="{FF2B5EF4-FFF2-40B4-BE49-F238E27FC236}">
                <a16:creationId xmlns:a16="http://schemas.microsoft.com/office/drawing/2014/main" id="{524EAE1C-51D5-BD77-1A28-BC228D95CEFA}"/>
              </a:ext>
            </a:extLst>
          </p:cNvPr>
          <p:cNvSpPr>
            <a:spLocks noGrp="1"/>
          </p:cNvSpPr>
          <p:nvPr>
            <p:ph type="ftr" sz="quarter" idx="20"/>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075CC153-E6D2-D6D2-C15E-DD8D8CBCA218}"/>
              </a:ext>
            </a:extLst>
          </p:cNvPr>
          <p:cNvSpPr>
            <a:spLocks noGrp="1"/>
          </p:cNvSpPr>
          <p:nvPr>
            <p:ph type="dt" sz="half" idx="19"/>
          </p:nvPr>
        </p:nvSpPr>
        <p:spPr/>
        <p:txBody>
          <a:bodyPr/>
          <a:lstStyle/>
          <a:p>
            <a:fld id="{C8741737-8FCB-6F44-A453-0A3170CC6375}" type="datetime4">
              <a:rPr lang="en-GB" smtClean="0"/>
              <a:t>25 January 2024</a:t>
            </a:fld>
            <a:endParaRPr lang="en-US" dirty="0"/>
          </a:p>
        </p:txBody>
      </p:sp>
      <p:sp>
        <p:nvSpPr>
          <p:cNvPr id="7" name="Slide Number Placeholder 6">
            <a:extLst>
              <a:ext uri="{FF2B5EF4-FFF2-40B4-BE49-F238E27FC236}">
                <a16:creationId xmlns:a16="http://schemas.microsoft.com/office/drawing/2014/main" id="{D36CE055-5424-C2B5-3749-27EDA57D35F1}"/>
              </a:ext>
            </a:extLst>
          </p:cNvPr>
          <p:cNvSpPr>
            <a:spLocks noGrp="1"/>
          </p:cNvSpPr>
          <p:nvPr>
            <p:ph type="sldNum" sz="quarter" idx="21"/>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2421335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Multiple circle images">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FA41ADB0-61E8-B115-744A-C13C52EAA7E6}"/>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2" name="Picture Placeholder 8">
            <a:extLst>
              <a:ext uri="{FF2B5EF4-FFF2-40B4-BE49-F238E27FC236}">
                <a16:creationId xmlns:a16="http://schemas.microsoft.com/office/drawing/2014/main" id="{23B60EAD-C162-528D-DA42-C9238E534BAE}"/>
              </a:ext>
            </a:extLst>
          </p:cNvPr>
          <p:cNvSpPr>
            <a:spLocks noGrp="1" noChangeAspect="1"/>
          </p:cNvSpPr>
          <p:nvPr>
            <p:ph type="pic" sz="quarter" idx="17"/>
          </p:nvPr>
        </p:nvSpPr>
        <p:spPr>
          <a:xfrm>
            <a:off x="371475" y="2111871"/>
            <a:ext cx="2520000" cy="2520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3" name="Picture Placeholder 8">
            <a:extLst>
              <a:ext uri="{FF2B5EF4-FFF2-40B4-BE49-F238E27FC236}">
                <a16:creationId xmlns:a16="http://schemas.microsoft.com/office/drawing/2014/main" id="{ECD89F03-D74F-F32A-EED9-6E3FFAAA26E3}"/>
              </a:ext>
            </a:extLst>
          </p:cNvPr>
          <p:cNvSpPr>
            <a:spLocks noGrp="1" noChangeAspect="1"/>
          </p:cNvSpPr>
          <p:nvPr>
            <p:ph type="pic" sz="quarter" idx="18"/>
          </p:nvPr>
        </p:nvSpPr>
        <p:spPr>
          <a:xfrm>
            <a:off x="9300525" y="2111871"/>
            <a:ext cx="2520000" cy="2520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7" name="Picture Placeholder 8">
            <a:extLst>
              <a:ext uri="{FF2B5EF4-FFF2-40B4-BE49-F238E27FC236}">
                <a16:creationId xmlns:a16="http://schemas.microsoft.com/office/drawing/2014/main" id="{E4B6C9BA-A5B8-40BC-3096-646F5E2827AC}"/>
              </a:ext>
            </a:extLst>
          </p:cNvPr>
          <p:cNvSpPr>
            <a:spLocks noGrp="1" noChangeAspect="1"/>
          </p:cNvSpPr>
          <p:nvPr>
            <p:ph type="pic" sz="quarter" idx="19"/>
          </p:nvPr>
        </p:nvSpPr>
        <p:spPr>
          <a:xfrm>
            <a:off x="3323058" y="2111871"/>
            <a:ext cx="2520000" cy="2520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8" name="Picture Placeholder 8">
            <a:extLst>
              <a:ext uri="{FF2B5EF4-FFF2-40B4-BE49-F238E27FC236}">
                <a16:creationId xmlns:a16="http://schemas.microsoft.com/office/drawing/2014/main" id="{5C9B114D-64F0-6627-FE07-3713DB93B87E}"/>
              </a:ext>
            </a:extLst>
          </p:cNvPr>
          <p:cNvSpPr>
            <a:spLocks noGrp="1" noChangeAspect="1"/>
          </p:cNvSpPr>
          <p:nvPr>
            <p:ph type="pic" sz="quarter" idx="20"/>
          </p:nvPr>
        </p:nvSpPr>
        <p:spPr>
          <a:xfrm>
            <a:off x="6348942" y="2111871"/>
            <a:ext cx="2520000" cy="2520000"/>
          </a:xfrm>
          <a:custGeom>
            <a:avLst/>
            <a:gdLst>
              <a:gd name="connsiteX0" fmla="*/ 2807869 w 5688000"/>
              <a:gd name="connsiteY0" fmla="*/ 155 h 5688001"/>
              <a:gd name="connsiteX1" fmla="*/ 2967494 w 5688000"/>
              <a:gd name="connsiteY1" fmla="*/ 2414 h 5688001"/>
              <a:gd name="connsiteX2" fmla="*/ 3600205 w 5688000"/>
              <a:gd name="connsiteY2" fmla="*/ 81451 h 5688001"/>
              <a:gd name="connsiteX3" fmla="*/ 4263648 w 5688000"/>
              <a:gd name="connsiteY3" fmla="*/ 373882 h 5688001"/>
              <a:gd name="connsiteX4" fmla="*/ 4804783 w 5688000"/>
              <a:gd name="connsiteY4" fmla="*/ 742538 h 5688001"/>
              <a:gd name="connsiteX5" fmla="*/ 5199622 w 5688000"/>
              <a:gd name="connsiteY5" fmla="*/ 1239924 h 5688001"/>
              <a:gd name="connsiteX6" fmla="*/ 5664620 w 5688000"/>
              <a:gd name="connsiteY6" fmla="*/ 2344373 h 5688001"/>
              <a:gd name="connsiteX7" fmla="*/ 5495440 w 5688000"/>
              <a:gd name="connsiteY7" fmla="*/ 3917613 h 5688001"/>
              <a:gd name="connsiteX8" fmla="*/ 5098096 w 5688000"/>
              <a:gd name="connsiteY8" fmla="*/ 4605680 h 5688001"/>
              <a:gd name="connsiteX9" fmla="*/ 4421222 w 5688000"/>
              <a:gd name="connsiteY9" fmla="*/ 5221464 h 5688001"/>
              <a:gd name="connsiteX10" fmla="*/ 3477225 w 5688000"/>
              <a:gd name="connsiteY10" fmla="*/ 5638199 h 5688001"/>
              <a:gd name="connsiteX11" fmla="*/ 2096542 w 5688000"/>
              <a:gd name="connsiteY11" fmla="*/ 5648547 h 5688001"/>
              <a:gd name="connsiteX12" fmla="*/ 1347432 w 5688000"/>
              <a:gd name="connsiteY12" fmla="*/ 5252407 h 5688001"/>
              <a:gd name="connsiteX13" fmla="*/ 945227 w 5688000"/>
              <a:gd name="connsiteY13" fmla="*/ 4965135 h 5688001"/>
              <a:gd name="connsiteX14" fmla="*/ 614588 w 5688000"/>
              <a:gd name="connsiteY14" fmla="*/ 4593843 h 5688001"/>
              <a:gd name="connsiteX15" fmla="*/ 25063 w 5688000"/>
              <a:gd name="connsiteY15" fmla="*/ 3238303 h 5688001"/>
              <a:gd name="connsiteX16" fmla="*/ 105729 w 5688000"/>
              <a:gd name="connsiteY16" fmla="*/ 2097472 h 5688001"/>
              <a:gd name="connsiteX17" fmla="*/ 414890 w 5688000"/>
              <a:gd name="connsiteY17" fmla="*/ 1348237 h 5688001"/>
              <a:gd name="connsiteX18" fmla="*/ 761364 w 5688000"/>
              <a:gd name="connsiteY18" fmla="*/ 927641 h 5688001"/>
              <a:gd name="connsiteX19" fmla="*/ 1129369 w 5688000"/>
              <a:gd name="connsiteY19" fmla="*/ 557762 h 5688001"/>
              <a:gd name="connsiteX20" fmla="*/ 1670262 w 5688000"/>
              <a:gd name="connsiteY20" fmla="*/ 252509 h 5688001"/>
              <a:gd name="connsiteX21" fmla="*/ 2303936 w 5688000"/>
              <a:gd name="connsiteY21" fmla="*/ 55921 h 5688001"/>
              <a:gd name="connsiteX22" fmla="*/ 2807869 w 5688000"/>
              <a:gd name="connsiteY22" fmla="*/ 155 h 56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88000" h="5688001">
                <a:moveTo>
                  <a:pt x="2807869" y="155"/>
                </a:moveTo>
                <a:cubicBezTo>
                  <a:pt x="2861144" y="-374"/>
                  <a:pt x="2914395" y="471"/>
                  <a:pt x="2967494" y="2414"/>
                </a:cubicBezTo>
                <a:cubicBezTo>
                  <a:pt x="3174000" y="9974"/>
                  <a:pt x="3402798" y="17103"/>
                  <a:pt x="3600205" y="81451"/>
                </a:cubicBezTo>
                <a:cubicBezTo>
                  <a:pt x="3849634" y="162759"/>
                  <a:pt x="4042648" y="230676"/>
                  <a:pt x="4263648" y="373882"/>
                </a:cubicBezTo>
                <a:cubicBezTo>
                  <a:pt x="4457056" y="499207"/>
                  <a:pt x="4632514" y="591305"/>
                  <a:pt x="4804783" y="742538"/>
                </a:cubicBezTo>
                <a:cubicBezTo>
                  <a:pt x="4959712" y="878538"/>
                  <a:pt x="5080362" y="1069838"/>
                  <a:pt x="5199622" y="1239924"/>
                </a:cubicBezTo>
                <a:cubicBezTo>
                  <a:pt x="5421760" y="1556699"/>
                  <a:pt x="5619839" y="1951300"/>
                  <a:pt x="5664620" y="2344373"/>
                </a:cubicBezTo>
                <a:cubicBezTo>
                  <a:pt x="5724921" y="2873775"/>
                  <a:pt x="5668595" y="3410762"/>
                  <a:pt x="5495440" y="3917613"/>
                </a:cubicBezTo>
                <a:cubicBezTo>
                  <a:pt x="5410204" y="4167127"/>
                  <a:pt x="5240986" y="4384776"/>
                  <a:pt x="5098096" y="4605680"/>
                </a:cubicBezTo>
                <a:cubicBezTo>
                  <a:pt x="4925434" y="4872597"/>
                  <a:pt x="4654006" y="5017481"/>
                  <a:pt x="4421222" y="5221464"/>
                </a:cubicBezTo>
                <a:cubicBezTo>
                  <a:pt x="4152085" y="5457297"/>
                  <a:pt x="3841116" y="5622361"/>
                  <a:pt x="3477225" y="5638199"/>
                </a:cubicBezTo>
                <a:cubicBezTo>
                  <a:pt x="3024794" y="5657885"/>
                  <a:pt x="2543605" y="5733438"/>
                  <a:pt x="2096542" y="5648547"/>
                </a:cubicBezTo>
                <a:cubicBezTo>
                  <a:pt x="1831240" y="5598170"/>
                  <a:pt x="1580963" y="5387826"/>
                  <a:pt x="1347432" y="5252407"/>
                </a:cubicBezTo>
                <a:cubicBezTo>
                  <a:pt x="1209744" y="5172576"/>
                  <a:pt x="1065626" y="5075027"/>
                  <a:pt x="945227" y="4965135"/>
                </a:cubicBezTo>
                <a:cubicBezTo>
                  <a:pt x="836916" y="4866287"/>
                  <a:pt x="698241" y="4714764"/>
                  <a:pt x="614588" y="4593843"/>
                </a:cubicBezTo>
                <a:cubicBezTo>
                  <a:pt x="294681" y="4131413"/>
                  <a:pt x="102173" y="3904943"/>
                  <a:pt x="25063" y="3238303"/>
                </a:cubicBezTo>
                <a:cubicBezTo>
                  <a:pt x="-21845" y="2832711"/>
                  <a:pt x="-7201" y="2454150"/>
                  <a:pt x="105729" y="2097472"/>
                </a:cubicBezTo>
                <a:cubicBezTo>
                  <a:pt x="187965" y="1837724"/>
                  <a:pt x="258494" y="1593056"/>
                  <a:pt x="414890" y="1348237"/>
                </a:cubicBezTo>
                <a:cubicBezTo>
                  <a:pt x="501479" y="1212691"/>
                  <a:pt x="656294" y="1049836"/>
                  <a:pt x="761364" y="927641"/>
                </a:cubicBezTo>
                <a:cubicBezTo>
                  <a:pt x="870421" y="800789"/>
                  <a:pt x="991604" y="654567"/>
                  <a:pt x="1129369" y="557762"/>
                </a:cubicBezTo>
                <a:cubicBezTo>
                  <a:pt x="1294929" y="441423"/>
                  <a:pt x="1484210" y="331721"/>
                  <a:pt x="1670262" y="252509"/>
                </a:cubicBezTo>
                <a:cubicBezTo>
                  <a:pt x="1877782" y="164159"/>
                  <a:pt x="2084062" y="107207"/>
                  <a:pt x="2303936" y="55921"/>
                </a:cubicBezTo>
                <a:cubicBezTo>
                  <a:pt x="2468914" y="17432"/>
                  <a:pt x="2638461" y="1846"/>
                  <a:pt x="2807869" y="155"/>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6" name="Text Placeholder 5">
            <a:extLst>
              <a:ext uri="{FF2B5EF4-FFF2-40B4-BE49-F238E27FC236}">
                <a16:creationId xmlns:a16="http://schemas.microsoft.com/office/drawing/2014/main" id="{92747B00-8107-6A75-B448-94774AC9FC87}"/>
              </a:ext>
            </a:extLst>
          </p:cNvPr>
          <p:cNvSpPr>
            <a:spLocks noGrp="1"/>
          </p:cNvSpPr>
          <p:nvPr>
            <p:ph type="body" sz="quarter" idx="24"/>
          </p:nvPr>
        </p:nvSpPr>
        <p:spPr>
          <a:xfrm>
            <a:off x="371475" y="4684123"/>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3" name="Text Placeholder 5">
            <a:extLst>
              <a:ext uri="{FF2B5EF4-FFF2-40B4-BE49-F238E27FC236}">
                <a16:creationId xmlns:a16="http://schemas.microsoft.com/office/drawing/2014/main" id="{7772807D-A72B-6158-27AD-6F299BF177C8}"/>
              </a:ext>
            </a:extLst>
          </p:cNvPr>
          <p:cNvSpPr>
            <a:spLocks noGrp="1"/>
          </p:cNvSpPr>
          <p:nvPr>
            <p:ph type="body" sz="quarter" idx="25"/>
          </p:nvPr>
        </p:nvSpPr>
        <p:spPr>
          <a:xfrm>
            <a:off x="3323058" y="4684123"/>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5" name="Text Placeholder 5">
            <a:extLst>
              <a:ext uri="{FF2B5EF4-FFF2-40B4-BE49-F238E27FC236}">
                <a16:creationId xmlns:a16="http://schemas.microsoft.com/office/drawing/2014/main" id="{B201DCE6-DF8B-9AC9-FFBB-B837B1CC58E5}"/>
              </a:ext>
            </a:extLst>
          </p:cNvPr>
          <p:cNvSpPr>
            <a:spLocks noGrp="1"/>
          </p:cNvSpPr>
          <p:nvPr>
            <p:ph type="body" sz="quarter" idx="26"/>
          </p:nvPr>
        </p:nvSpPr>
        <p:spPr>
          <a:xfrm>
            <a:off x="6348942" y="4684123"/>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8" name="Text Placeholder 5">
            <a:extLst>
              <a:ext uri="{FF2B5EF4-FFF2-40B4-BE49-F238E27FC236}">
                <a16:creationId xmlns:a16="http://schemas.microsoft.com/office/drawing/2014/main" id="{97202408-996E-5536-3898-23F5967564BE}"/>
              </a:ext>
            </a:extLst>
          </p:cNvPr>
          <p:cNvSpPr>
            <a:spLocks noGrp="1"/>
          </p:cNvSpPr>
          <p:nvPr>
            <p:ph type="body" sz="quarter" idx="27"/>
          </p:nvPr>
        </p:nvSpPr>
        <p:spPr>
          <a:xfrm>
            <a:off x="9300525" y="4684123"/>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0" name="Footer Placeholder 9">
            <a:extLst>
              <a:ext uri="{FF2B5EF4-FFF2-40B4-BE49-F238E27FC236}">
                <a16:creationId xmlns:a16="http://schemas.microsoft.com/office/drawing/2014/main" id="{63F5E24B-269A-4339-E87C-8771B535EBB7}"/>
              </a:ext>
            </a:extLst>
          </p:cNvPr>
          <p:cNvSpPr>
            <a:spLocks noGrp="1"/>
          </p:cNvSpPr>
          <p:nvPr>
            <p:ph type="ftr" sz="quarter" idx="29"/>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0CD28954-836E-1E2E-9F7E-E5450599D81E}"/>
              </a:ext>
            </a:extLst>
          </p:cNvPr>
          <p:cNvSpPr>
            <a:spLocks noGrp="1"/>
          </p:cNvSpPr>
          <p:nvPr>
            <p:ph type="dt" sz="half" idx="28"/>
          </p:nvPr>
        </p:nvSpPr>
        <p:spPr/>
        <p:txBody>
          <a:bodyPr/>
          <a:lstStyle/>
          <a:p>
            <a:fld id="{E2FC9CEC-F112-C94F-B449-BA68266D389F}" type="datetime4">
              <a:rPr lang="en-GB" smtClean="0"/>
              <a:t>25 January 2024</a:t>
            </a:fld>
            <a:endParaRPr lang="en-US" dirty="0"/>
          </a:p>
        </p:txBody>
      </p:sp>
      <p:sp>
        <p:nvSpPr>
          <p:cNvPr id="14" name="Slide Number Placeholder 13">
            <a:extLst>
              <a:ext uri="{FF2B5EF4-FFF2-40B4-BE49-F238E27FC236}">
                <a16:creationId xmlns:a16="http://schemas.microsoft.com/office/drawing/2014/main" id="{08755D64-CCA5-B15B-EA7A-1F1832A123BD}"/>
              </a:ext>
            </a:extLst>
          </p:cNvPr>
          <p:cNvSpPr>
            <a:spLocks noGrp="1"/>
          </p:cNvSpPr>
          <p:nvPr>
            <p:ph type="sldNum" sz="quarter" idx="3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631711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ultiple square images">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FA41ADB0-61E8-B115-744A-C13C52EAA7E6}"/>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6" name="Text Placeholder 5">
            <a:extLst>
              <a:ext uri="{FF2B5EF4-FFF2-40B4-BE49-F238E27FC236}">
                <a16:creationId xmlns:a16="http://schemas.microsoft.com/office/drawing/2014/main" id="{92747B00-8107-6A75-B448-94774AC9FC87}"/>
              </a:ext>
            </a:extLst>
          </p:cNvPr>
          <p:cNvSpPr>
            <a:spLocks noGrp="1"/>
          </p:cNvSpPr>
          <p:nvPr>
            <p:ph type="body" sz="quarter" idx="24"/>
          </p:nvPr>
        </p:nvSpPr>
        <p:spPr>
          <a:xfrm>
            <a:off x="371475" y="4704001"/>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3" name="Text Placeholder 5">
            <a:extLst>
              <a:ext uri="{FF2B5EF4-FFF2-40B4-BE49-F238E27FC236}">
                <a16:creationId xmlns:a16="http://schemas.microsoft.com/office/drawing/2014/main" id="{7772807D-A72B-6158-27AD-6F299BF177C8}"/>
              </a:ext>
            </a:extLst>
          </p:cNvPr>
          <p:cNvSpPr>
            <a:spLocks noGrp="1"/>
          </p:cNvSpPr>
          <p:nvPr>
            <p:ph type="body" sz="quarter" idx="25"/>
          </p:nvPr>
        </p:nvSpPr>
        <p:spPr>
          <a:xfrm>
            <a:off x="3323058" y="4704001"/>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5" name="Text Placeholder 5">
            <a:extLst>
              <a:ext uri="{FF2B5EF4-FFF2-40B4-BE49-F238E27FC236}">
                <a16:creationId xmlns:a16="http://schemas.microsoft.com/office/drawing/2014/main" id="{B201DCE6-DF8B-9AC9-FFBB-B837B1CC58E5}"/>
              </a:ext>
            </a:extLst>
          </p:cNvPr>
          <p:cNvSpPr>
            <a:spLocks noGrp="1"/>
          </p:cNvSpPr>
          <p:nvPr>
            <p:ph type="body" sz="quarter" idx="26"/>
          </p:nvPr>
        </p:nvSpPr>
        <p:spPr>
          <a:xfrm>
            <a:off x="6348942" y="4704001"/>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8" name="Text Placeholder 5">
            <a:extLst>
              <a:ext uri="{FF2B5EF4-FFF2-40B4-BE49-F238E27FC236}">
                <a16:creationId xmlns:a16="http://schemas.microsoft.com/office/drawing/2014/main" id="{97202408-996E-5536-3898-23F5967564BE}"/>
              </a:ext>
            </a:extLst>
          </p:cNvPr>
          <p:cNvSpPr>
            <a:spLocks noGrp="1"/>
          </p:cNvSpPr>
          <p:nvPr>
            <p:ph type="body" sz="quarter" idx="27"/>
          </p:nvPr>
        </p:nvSpPr>
        <p:spPr>
          <a:xfrm>
            <a:off x="9300525" y="4704001"/>
            <a:ext cx="2520000" cy="1631904"/>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0" name="Picture Placeholder 9">
            <a:extLst>
              <a:ext uri="{FF2B5EF4-FFF2-40B4-BE49-F238E27FC236}">
                <a16:creationId xmlns:a16="http://schemas.microsoft.com/office/drawing/2014/main" id="{37C5A1BF-1C2F-6D18-617D-328FB5B7FF7F}"/>
              </a:ext>
            </a:extLst>
          </p:cNvPr>
          <p:cNvSpPr>
            <a:spLocks noGrp="1"/>
          </p:cNvSpPr>
          <p:nvPr>
            <p:ph type="pic" sz="quarter" idx="28"/>
          </p:nvPr>
        </p:nvSpPr>
        <p:spPr>
          <a:xfrm>
            <a:off x="371476" y="2123119"/>
            <a:ext cx="2520000" cy="2521909"/>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4" name="Picture Placeholder 9">
            <a:extLst>
              <a:ext uri="{FF2B5EF4-FFF2-40B4-BE49-F238E27FC236}">
                <a16:creationId xmlns:a16="http://schemas.microsoft.com/office/drawing/2014/main" id="{C12615E1-D7C0-F3F2-F085-4EDCEB70A9E4}"/>
              </a:ext>
            </a:extLst>
          </p:cNvPr>
          <p:cNvSpPr>
            <a:spLocks noGrp="1"/>
          </p:cNvSpPr>
          <p:nvPr>
            <p:ph type="pic" sz="quarter" idx="29"/>
          </p:nvPr>
        </p:nvSpPr>
        <p:spPr>
          <a:xfrm>
            <a:off x="3323057" y="2132590"/>
            <a:ext cx="2520000" cy="2521909"/>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7" name="Picture Placeholder 9">
            <a:extLst>
              <a:ext uri="{FF2B5EF4-FFF2-40B4-BE49-F238E27FC236}">
                <a16:creationId xmlns:a16="http://schemas.microsoft.com/office/drawing/2014/main" id="{E6E734FF-2157-5A4D-12BB-DA067A4CAC9F}"/>
              </a:ext>
            </a:extLst>
          </p:cNvPr>
          <p:cNvSpPr>
            <a:spLocks noGrp="1"/>
          </p:cNvSpPr>
          <p:nvPr>
            <p:ph type="pic" sz="quarter" idx="30"/>
          </p:nvPr>
        </p:nvSpPr>
        <p:spPr>
          <a:xfrm>
            <a:off x="6348941" y="2123118"/>
            <a:ext cx="2520000" cy="2521909"/>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9" name="Picture Placeholder 9">
            <a:extLst>
              <a:ext uri="{FF2B5EF4-FFF2-40B4-BE49-F238E27FC236}">
                <a16:creationId xmlns:a16="http://schemas.microsoft.com/office/drawing/2014/main" id="{A5CB8F7F-3AB2-0B0E-0F1B-32E7AB2288E2}"/>
              </a:ext>
            </a:extLst>
          </p:cNvPr>
          <p:cNvSpPr>
            <a:spLocks noGrp="1"/>
          </p:cNvSpPr>
          <p:nvPr>
            <p:ph type="pic" sz="quarter" idx="31"/>
          </p:nvPr>
        </p:nvSpPr>
        <p:spPr>
          <a:xfrm>
            <a:off x="9300522" y="2130795"/>
            <a:ext cx="2520000" cy="2521909"/>
          </a:xfrm>
          <a:custGeom>
            <a:avLst/>
            <a:gdLst>
              <a:gd name="connsiteX0" fmla="*/ 3022634 w 4752000"/>
              <a:gd name="connsiteY0" fmla="*/ 6 h 4752000"/>
              <a:gd name="connsiteX1" fmla="*/ 4087555 w 4752000"/>
              <a:gd name="connsiteY1" fmla="*/ 36608 h 4752000"/>
              <a:gd name="connsiteX2" fmla="*/ 4619590 w 4752000"/>
              <a:gd name="connsiteY2" fmla="*/ 323804 h 4752000"/>
              <a:gd name="connsiteX3" fmla="*/ 4712160 w 4752000"/>
              <a:gd name="connsiteY3" fmla="*/ 752682 h 4752000"/>
              <a:gd name="connsiteX4" fmla="*/ 4744106 w 4752000"/>
              <a:gd name="connsiteY4" fmla="*/ 1399352 h 4752000"/>
              <a:gd name="connsiteX5" fmla="*/ 4748706 w 4752000"/>
              <a:gd name="connsiteY5" fmla="*/ 2482255 h 4752000"/>
              <a:gd name="connsiteX6" fmla="*/ 4711654 w 4752000"/>
              <a:gd name="connsiteY6" fmla="*/ 4133407 h 4752000"/>
              <a:gd name="connsiteX7" fmla="*/ 4461976 w 4752000"/>
              <a:gd name="connsiteY7" fmla="*/ 4572578 h 4752000"/>
              <a:gd name="connsiteX8" fmla="*/ 3637444 w 4752000"/>
              <a:gd name="connsiteY8" fmla="*/ 4742311 h 4752000"/>
              <a:gd name="connsiteX9" fmla="*/ 1548204 w 4752000"/>
              <a:gd name="connsiteY9" fmla="*/ 4748601 h 4752000"/>
              <a:gd name="connsiteX10" fmla="*/ 823920 w 4752000"/>
              <a:gd name="connsiteY10" fmla="*/ 4732432 h 4752000"/>
              <a:gd name="connsiteX11" fmla="*/ 398595 w 4752000"/>
              <a:gd name="connsiteY11" fmla="*/ 4646984 h 4752000"/>
              <a:gd name="connsiteX12" fmla="*/ 108204 w 4752000"/>
              <a:gd name="connsiteY12" fmla="*/ 4297138 h 4752000"/>
              <a:gd name="connsiteX13" fmla="*/ 98 w 4752000"/>
              <a:gd name="connsiteY13" fmla="*/ 3577912 h 4752000"/>
              <a:gd name="connsiteX14" fmla="*/ 18612 w 4752000"/>
              <a:gd name="connsiteY14" fmla="*/ 930094 h 4752000"/>
              <a:gd name="connsiteX15" fmla="*/ 115021 w 4752000"/>
              <a:gd name="connsiteY15" fmla="*/ 377089 h 4752000"/>
              <a:gd name="connsiteX16" fmla="*/ 115008 w 4752000"/>
              <a:gd name="connsiteY16" fmla="*/ 377089 h 4752000"/>
              <a:gd name="connsiteX17" fmla="*/ 162579 w 4752000"/>
              <a:gd name="connsiteY17" fmla="*/ 311774 h 4752000"/>
              <a:gd name="connsiteX18" fmla="*/ 1426996 w 4752000"/>
              <a:gd name="connsiteY18" fmla="*/ 16600 h 4752000"/>
              <a:gd name="connsiteX19" fmla="*/ 2154422 w 4752000"/>
              <a:gd name="connsiteY19" fmla="*/ 16600 h 4752000"/>
              <a:gd name="connsiteX20" fmla="*/ 3022634 w 4752000"/>
              <a:gd name="connsiteY20" fmla="*/ 6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2000" h="4752000">
                <a:moveTo>
                  <a:pt x="3022634" y="6"/>
                </a:moveTo>
                <a:cubicBezTo>
                  <a:pt x="3593358" y="-419"/>
                  <a:pt x="3684736" y="23141"/>
                  <a:pt x="4087555" y="36608"/>
                </a:cubicBezTo>
                <a:cubicBezTo>
                  <a:pt x="4305526" y="43899"/>
                  <a:pt x="4501081" y="160073"/>
                  <a:pt x="4619590" y="323804"/>
                </a:cubicBezTo>
                <a:cubicBezTo>
                  <a:pt x="4712134" y="451657"/>
                  <a:pt x="4698752" y="607034"/>
                  <a:pt x="4712160" y="752682"/>
                </a:cubicBezTo>
                <a:cubicBezTo>
                  <a:pt x="4725732" y="900156"/>
                  <a:pt x="4748946" y="1251266"/>
                  <a:pt x="4744106" y="1399352"/>
                </a:cubicBezTo>
                <a:cubicBezTo>
                  <a:pt x="4726530" y="1937953"/>
                  <a:pt x="4748706" y="2053738"/>
                  <a:pt x="4748706" y="2482255"/>
                </a:cubicBezTo>
                <a:cubicBezTo>
                  <a:pt x="4748706" y="3030821"/>
                  <a:pt x="4768360" y="3590867"/>
                  <a:pt x="4711654" y="4133407"/>
                </a:cubicBezTo>
                <a:cubicBezTo>
                  <a:pt x="4693696" y="4305116"/>
                  <a:pt x="4623252" y="4463607"/>
                  <a:pt x="4461976" y="4572578"/>
                </a:cubicBezTo>
                <a:cubicBezTo>
                  <a:pt x="4218786" y="4736896"/>
                  <a:pt x="3931206" y="4742311"/>
                  <a:pt x="3637444" y="4742311"/>
                </a:cubicBezTo>
                <a:cubicBezTo>
                  <a:pt x="2940646" y="4742311"/>
                  <a:pt x="2242251" y="4720001"/>
                  <a:pt x="1548204" y="4748601"/>
                </a:cubicBezTo>
                <a:cubicBezTo>
                  <a:pt x="1305926" y="4758581"/>
                  <a:pt x="1063194" y="4744586"/>
                  <a:pt x="823920" y="4732432"/>
                </a:cubicBezTo>
                <a:cubicBezTo>
                  <a:pt x="683527" y="4725304"/>
                  <a:pt x="518334" y="4711373"/>
                  <a:pt x="398595" y="4646984"/>
                </a:cubicBezTo>
                <a:cubicBezTo>
                  <a:pt x="262979" y="4574066"/>
                  <a:pt x="169346" y="4423002"/>
                  <a:pt x="108204" y="4297138"/>
                </a:cubicBezTo>
                <a:cubicBezTo>
                  <a:pt x="-4438" y="4065216"/>
                  <a:pt x="745" y="3831643"/>
                  <a:pt x="98" y="3577912"/>
                </a:cubicBezTo>
                <a:cubicBezTo>
                  <a:pt x="-1638" y="2897891"/>
                  <a:pt x="20297" y="1128953"/>
                  <a:pt x="18612" y="930094"/>
                </a:cubicBezTo>
                <a:cubicBezTo>
                  <a:pt x="16712" y="705437"/>
                  <a:pt x="21084" y="536054"/>
                  <a:pt x="115021" y="377089"/>
                </a:cubicBezTo>
                <a:lnTo>
                  <a:pt x="115008" y="377089"/>
                </a:lnTo>
                <a:cubicBezTo>
                  <a:pt x="128821" y="353703"/>
                  <a:pt x="144598" y="331807"/>
                  <a:pt x="162579" y="311774"/>
                </a:cubicBezTo>
                <a:cubicBezTo>
                  <a:pt x="470586" y="-31395"/>
                  <a:pt x="988961" y="16600"/>
                  <a:pt x="1426996" y="16600"/>
                </a:cubicBezTo>
                <a:cubicBezTo>
                  <a:pt x="1669475" y="16600"/>
                  <a:pt x="1911954" y="16400"/>
                  <a:pt x="2154422" y="16600"/>
                </a:cubicBezTo>
                <a:cubicBezTo>
                  <a:pt x="2393099" y="16800"/>
                  <a:pt x="2783246" y="181"/>
                  <a:pt x="3022634" y="6"/>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3" name="Footer Placeholder 2">
            <a:extLst>
              <a:ext uri="{FF2B5EF4-FFF2-40B4-BE49-F238E27FC236}">
                <a16:creationId xmlns:a16="http://schemas.microsoft.com/office/drawing/2014/main" id="{0ABE5CAB-1258-D510-75E5-4E59EC94A370}"/>
              </a:ext>
            </a:extLst>
          </p:cNvPr>
          <p:cNvSpPr>
            <a:spLocks noGrp="1"/>
          </p:cNvSpPr>
          <p:nvPr>
            <p:ph type="ftr" sz="quarter" idx="33"/>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D29093EB-8AE0-A601-DEB7-0DE5467ED7E8}"/>
              </a:ext>
            </a:extLst>
          </p:cNvPr>
          <p:cNvSpPr>
            <a:spLocks noGrp="1"/>
          </p:cNvSpPr>
          <p:nvPr>
            <p:ph type="dt" sz="half" idx="32"/>
          </p:nvPr>
        </p:nvSpPr>
        <p:spPr/>
        <p:txBody>
          <a:bodyPr/>
          <a:lstStyle/>
          <a:p>
            <a:fld id="{884FF57F-CD82-7046-8292-7536598405BE}" type="datetime4">
              <a:rPr lang="en-GB" smtClean="0"/>
              <a:t>25 January 2024</a:t>
            </a:fld>
            <a:endParaRPr lang="en-US" dirty="0"/>
          </a:p>
        </p:txBody>
      </p:sp>
      <p:sp>
        <p:nvSpPr>
          <p:cNvPr id="4" name="Slide Number Placeholder 3">
            <a:extLst>
              <a:ext uri="{FF2B5EF4-FFF2-40B4-BE49-F238E27FC236}">
                <a16:creationId xmlns:a16="http://schemas.microsoft.com/office/drawing/2014/main" id="{CFE6409B-7F1D-AAA9-7BF2-3B76B85CDC77}"/>
              </a:ext>
            </a:extLst>
          </p:cNvPr>
          <p:cNvSpPr>
            <a:spLocks noGrp="1"/>
          </p:cNvSpPr>
          <p:nvPr>
            <p:ph type="sldNum" sz="quarter" idx="3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433565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ultiple portrait images">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418384A3-140F-76A9-3AA9-3DD2F2FCC3C8}"/>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11" name="Picture Placeholder 14">
            <a:extLst>
              <a:ext uri="{FF2B5EF4-FFF2-40B4-BE49-F238E27FC236}">
                <a16:creationId xmlns:a16="http://schemas.microsoft.com/office/drawing/2014/main" id="{4732729A-E301-7F6B-60CA-76F5506D4EEB}"/>
              </a:ext>
            </a:extLst>
          </p:cNvPr>
          <p:cNvSpPr>
            <a:spLocks noGrp="1"/>
          </p:cNvSpPr>
          <p:nvPr>
            <p:ph type="pic" sz="quarter" idx="19"/>
          </p:nvPr>
        </p:nvSpPr>
        <p:spPr>
          <a:xfrm>
            <a:off x="371476"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2" name="Picture Placeholder 14">
            <a:extLst>
              <a:ext uri="{FF2B5EF4-FFF2-40B4-BE49-F238E27FC236}">
                <a16:creationId xmlns:a16="http://schemas.microsoft.com/office/drawing/2014/main" id="{97C9BD08-8650-9E68-FC2E-67FE6874F46E}"/>
              </a:ext>
            </a:extLst>
          </p:cNvPr>
          <p:cNvSpPr>
            <a:spLocks noGrp="1"/>
          </p:cNvSpPr>
          <p:nvPr>
            <p:ph type="pic" sz="quarter" idx="20"/>
          </p:nvPr>
        </p:nvSpPr>
        <p:spPr>
          <a:xfrm>
            <a:off x="2677581"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3" name="Picture Placeholder 14">
            <a:extLst>
              <a:ext uri="{FF2B5EF4-FFF2-40B4-BE49-F238E27FC236}">
                <a16:creationId xmlns:a16="http://schemas.microsoft.com/office/drawing/2014/main" id="{E0DE294F-E6F8-07D9-50DD-D5FB63269258}"/>
              </a:ext>
            </a:extLst>
          </p:cNvPr>
          <p:cNvSpPr>
            <a:spLocks noGrp="1"/>
          </p:cNvSpPr>
          <p:nvPr>
            <p:ph type="pic" sz="quarter" idx="21"/>
          </p:nvPr>
        </p:nvSpPr>
        <p:spPr>
          <a:xfrm>
            <a:off x="5098099"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4" name="Picture Placeholder 14">
            <a:extLst>
              <a:ext uri="{FF2B5EF4-FFF2-40B4-BE49-F238E27FC236}">
                <a16:creationId xmlns:a16="http://schemas.microsoft.com/office/drawing/2014/main" id="{6602CC91-42BA-FCC8-9FE6-8A37C9DD6C91}"/>
              </a:ext>
            </a:extLst>
          </p:cNvPr>
          <p:cNvSpPr>
            <a:spLocks noGrp="1"/>
          </p:cNvSpPr>
          <p:nvPr>
            <p:ph type="pic" sz="quarter" idx="22"/>
          </p:nvPr>
        </p:nvSpPr>
        <p:spPr>
          <a:xfrm>
            <a:off x="7518617"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17" name="Picture Placeholder 14">
            <a:extLst>
              <a:ext uri="{FF2B5EF4-FFF2-40B4-BE49-F238E27FC236}">
                <a16:creationId xmlns:a16="http://schemas.microsoft.com/office/drawing/2014/main" id="{2E2D9C0A-D53B-B413-1C3C-40D1EF6C9019}"/>
              </a:ext>
            </a:extLst>
          </p:cNvPr>
          <p:cNvSpPr>
            <a:spLocks noGrp="1"/>
          </p:cNvSpPr>
          <p:nvPr>
            <p:ph type="pic" sz="quarter" idx="23"/>
          </p:nvPr>
        </p:nvSpPr>
        <p:spPr>
          <a:xfrm>
            <a:off x="9828186" y="1896855"/>
            <a:ext cx="1992338" cy="2962720"/>
          </a:xfrm>
          <a:custGeom>
            <a:avLst/>
            <a:gdLst>
              <a:gd name="connsiteX0" fmla="*/ 2862826 w 4500723"/>
              <a:gd name="connsiteY0" fmla="*/ 7 h 5154391"/>
              <a:gd name="connsiteX1" fmla="*/ 3871426 w 4500723"/>
              <a:gd name="connsiteY1" fmla="*/ 39709 h 5154391"/>
              <a:gd name="connsiteX2" fmla="*/ 4375319 w 4500723"/>
              <a:gd name="connsiteY2" fmla="*/ 351226 h 5154391"/>
              <a:gd name="connsiteX3" fmla="*/ 4462986 w 4500723"/>
              <a:gd name="connsiteY3" fmla="*/ 816420 h 5154391"/>
              <a:gd name="connsiteX4" fmla="*/ 4493249 w 4500723"/>
              <a:gd name="connsiteY4" fmla="*/ 1517842 h 5154391"/>
              <a:gd name="connsiteX5" fmla="*/ 4497602 w 4500723"/>
              <a:gd name="connsiteY5" fmla="*/ 2692448 h 5154391"/>
              <a:gd name="connsiteX6" fmla="*/ 4462497 w 4500723"/>
              <a:gd name="connsiteY6" fmla="*/ 4483415 h 5154391"/>
              <a:gd name="connsiteX7" fmla="*/ 4226021 w 4500723"/>
              <a:gd name="connsiteY7" fmla="*/ 4959773 h 5154391"/>
              <a:gd name="connsiteX8" fmla="*/ 3445092 w 4500723"/>
              <a:gd name="connsiteY8" fmla="*/ 5143881 h 5154391"/>
              <a:gd name="connsiteX9" fmla="*/ 1466344 w 4500723"/>
              <a:gd name="connsiteY9" fmla="*/ 5150705 h 5154391"/>
              <a:gd name="connsiteX10" fmla="*/ 780357 w 4500723"/>
              <a:gd name="connsiteY10" fmla="*/ 5133169 h 5154391"/>
              <a:gd name="connsiteX11" fmla="*/ 377526 w 4500723"/>
              <a:gd name="connsiteY11" fmla="*/ 5040494 h 5154391"/>
              <a:gd name="connsiteX12" fmla="*/ 102497 w 4500723"/>
              <a:gd name="connsiteY12" fmla="*/ 4661026 h 5154391"/>
              <a:gd name="connsiteX13" fmla="*/ 93 w 4500723"/>
              <a:gd name="connsiteY13" fmla="*/ 3880915 h 5154391"/>
              <a:gd name="connsiteX14" fmla="*/ 17626 w 4500723"/>
              <a:gd name="connsiteY14" fmla="*/ 1008895 h 5154391"/>
              <a:gd name="connsiteX15" fmla="*/ 108931 w 4500723"/>
              <a:gd name="connsiteY15" fmla="*/ 409067 h 5154391"/>
              <a:gd name="connsiteX16" fmla="*/ 108943 w 4500723"/>
              <a:gd name="connsiteY16" fmla="*/ 409029 h 5154391"/>
              <a:gd name="connsiteX17" fmla="*/ 153993 w 4500723"/>
              <a:gd name="connsiteY17" fmla="*/ 338181 h 5154391"/>
              <a:gd name="connsiteX18" fmla="*/ 1351561 w 4500723"/>
              <a:gd name="connsiteY18" fmla="*/ 18008 h 5154391"/>
              <a:gd name="connsiteX19" fmla="*/ 2040521 w 4500723"/>
              <a:gd name="connsiteY19" fmla="*/ 18008 h 5154391"/>
              <a:gd name="connsiteX20" fmla="*/ 2862826 w 4500723"/>
              <a:gd name="connsiteY20" fmla="*/ 7 h 51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0723" h="5154391">
                <a:moveTo>
                  <a:pt x="2862826" y="7"/>
                </a:moveTo>
                <a:cubicBezTo>
                  <a:pt x="3403365" y="-457"/>
                  <a:pt x="3489916" y="25095"/>
                  <a:pt x="3871426" y="39709"/>
                </a:cubicBezTo>
                <a:cubicBezTo>
                  <a:pt x="4077864" y="47612"/>
                  <a:pt x="4263095" y="173629"/>
                  <a:pt x="4375319" y="351226"/>
                </a:cubicBezTo>
                <a:cubicBezTo>
                  <a:pt x="4462961" y="489913"/>
                  <a:pt x="4450294" y="658441"/>
                  <a:pt x="4462986" y="816420"/>
                </a:cubicBezTo>
                <a:cubicBezTo>
                  <a:pt x="4475841" y="976381"/>
                  <a:pt x="4497827" y="1357229"/>
                  <a:pt x="4493249" y="1517842"/>
                </a:cubicBezTo>
                <a:cubicBezTo>
                  <a:pt x="4476606" y="2102053"/>
                  <a:pt x="4497602" y="2227643"/>
                  <a:pt x="4497602" y="2692448"/>
                </a:cubicBezTo>
                <a:cubicBezTo>
                  <a:pt x="4497602" y="3287472"/>
                  <a:pt x="4516226" y="3894939"/>
                  <a:pt x="4462497" y="4483415"/>
                </a:cubicBezTo>
                <a:cubicBezTo>
                  <a:pt x="4445490" y="4669668"/>
                  <a:pt x="4378768" y="4841571"/>
                  <a:pt x="4226021" y="4959773"/>
                </a:cubicBezTo>
                <a:cubicBezTo>
                  <a:pt x="3995690" y="5138010"/>
                  <a:pt x="3723320" y="5143881"/>
                  <a:pt x="3445092" y="5143881"/>
                </a:cubicBezTo>
                <a:cubicBezTo>
                  <a:pt x="2785142" y="5143881"/>
                  <a:pt x="2123674" y="5119684"/>
                  <a:pt x="1466344" y="5150705"/>
                </a:cubicBezTo>
                <a:cubicBezTo>
                  <a:pt x="1236879" y="5161530"/>
                  <a:pt x="1006975" y="5146340"/>
                  <a:pt x="780357" y="5133169"/>
                </a:cubicBezTo>
                <a:cubicBezTo>
                  <a:pt x="647388" y="5125442"/>
                  <a:pt x="490929" y="5110326"/>
                  <a:pt x="377526" y="5040494"/>
                </a:cubicBezTo>
                <a:cubicBezTo>
                  <a:pt x="249085" y="4961391"/>
                  <a:pt x="160402" y="4797542"/>
                  <a:pt x="102497" y="4661026"/>
                </a:cubicBezTo>
                <a:cubicBezTo>
                  <a:pt x="-4209" y="4409481"/>
                  <a:pt x="707" y="4156130"/>
                  <a:pt x="93" y="3880915"/>
                </a:cubicBezTo>
                <a:cubicBezTo>
                  <a:pt x="-1550" y="3143316"/>
                  <a:pt x="19219" y="1224576"/>
                  <a:pt x="17626" y="1008895"/>
                </a:cubicBezTo>
                <a:cubicBezTo>
                  <a:pt x="15820" y="765215"/>
                  <a:pt x="19971" y="581496"/>
                  <a:pt x="108931" y="409067"/>
                </a:cubicBezTo>
                <a:lnTo>
                  <a:pt x="108943" y="409029"/>
                </a:lnTo>
                <a:cubicBezTo>
                  <a:pt x="122024" y="383665"/>
                  <a:pt x="136974" y="359907"/>
                  <a:pt x="153993" y="338181"/>
                </a:cubicBezTo>
                <a:cubicBezTo>
                  <a:pt x="445729" y="-34050"/>
                  <a:pt x="936691" y="18008"/>
                  <a:pt x="1351561" y="18008"/>
                </a:cubicBezTo>
                <a:cubicBezTo>
                  <a:pt x="1581215" y="18008"/>
                  <a:pt x="1810868" y="17795"/>
                  <a:pt x="2040521" y="18008"/>
                </a:cubicBezTo>
                <a:cubicBezTo>
                  <a:pt x="2266575" y="18221"/>
                  <a:pt x="2636095" y="195"/>
                  <a:pt x="2862826" y="7"/>
                </a:cubicBezTo>
                <a:close/>
              </a:path>
            </a:pathLst>
          </a:custGeom>
          <a:solidFill>
            <a:schemeClr val="accent3"/>
          </a:solidFill>
          <a:ln w="63500">
            <a:solidFill>
              <a:schemeClr val="accent1"/>
            </a:solidFill>
          </a:ln>
        </p:spPr>
        <p:txBody>
          <a:bodyPr wrap="square" anchor="ctr" anchorCtr="0">
            <a:noAutofit/>
          </a:bodyPr>
          <a:lstStyle>
            <a:lvl1pPr marL="0" indent="0" algn="ctr">
              <a:buFontTx/>
              <a:buNone/>
              <a:defRPr/>
            </a:lvl1pPr>
          </a:lstStyle>
          <a:p>
            <a:endParaRPr lang="en-US"/>
          </a:p>
        </p:txBody>
      </p:sp>
      <p:sp>
        <p:nvSpPr>
          <p:cNvPr id="6" name="Text Placeholder 5">
            <a:extLst>
              <a:ext uri="{FF2B5EF4-FFF2-40B4-BE49-F238E27FC236}">
                <a16:creationId xmlns:a16="http://schemas.microsoft.com/office/drawing/2014/main" id="{14D4939B-52CC-DE27-689D-782A2D3FF624}"/>
              </a:ext>
            </a:extLst>
          </p:cNvPr>
          <p:cNvSpPr>
            <a:spLocks noGrp="1"/>
          </p:cNvSpPr>
          <p:nvPr>
            <p:ph type="body" sz="quarter" idx="27"/>
          </p:nvPr>
        </p:nvSpPr>
        <p:spPr>
          <a:xfrm>
            <a:off x="371475"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9" name="Text Placeholder 5">
            <a:extLst>
              <a:ext uri="{FF2B5EF4-FFF2-40B4-BE49-F238E27FC236}">
                <a16:creationId xmlns:a16="http://schemas.microsoft.com/office/drawing/2014/main" id="{32E829FB-BD86-23AE-3C27-CD9846C34E34}"/>
              </a:ext>
            </a:extLst>
          </p:cNvPr>
          <p:cNvSpPr>
            <a:spLocks noGrp="1"/>
          </p:cNvSpPr>
          <p:nvPr>
            <p:ph type="body" sz="quarter" idx="28"/>
          </p:nvPr>
        </p:nvSpPr>
        <p:spPr>
          <a:xfrm>
            <a:off x="2674117"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5" name="Text Placeholder 5">
            <a:extLst>
              <a:ext uri="{FF2B5EF4-FFF2-40B4-BE49-F238E27FC236}">
                <a16:creationId xmlns:a16="http://schemas.microsoft.com/office/drawing/2014/main" id="{06A868F8-AF3D-2683-80E8-CC1BA534A71C}"/>
              </a:ext>
            </a:extLst>
          </p:cNvPr>
          <p:cNvSpPr>
            <a:spLocks noGrp="1"/>
          </p:cNvSpPr>
          <p:nvPr>
            <p:ph type="body" sz="quarter" idx="29"/>
          </p:nvPr>
        </p:nvSpPr>
        <p:spPr>
          <a:xfrm>
            <a:off x="5091172"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9" name="Text Placeholder 5">
            <a:extLst>
              <a:ext uri="{FF2B5EF4-FFF2-40B4-BE49-F238E27FC236}">
                <a16:creationId xmlns:a16="http://schemas.microsoft.com/office/drawing/2014/main" id="{46090572-ACCE-EF10-D7C9-609A44A33A90}"/>
              </a:ext>
            </a:extLst>
          </p:cNvPr>
          <p:cNvSpPr>
            <a:spLocks noGrp="1"/>
          </p:cNvSpPr>
          <p:nvPr>
            <p:ph type="body" sz="quarter" idx="30"/>
          </p:nvPr>
        </p:nvSpPr>
        <p:spPr>
          <a:xfrm>
            <a:off x="7459679"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21" name="Text Placeholder 5">
            <a:extLst>
              <a:ext uri="{FF2B5EF4-FFF2-40B4-BE49-F238E27FC236}">
                <a16:creationId xmlns:a16="http://schemas.microsoft.com/office/drawing/2014/main" id="{D966CF41-94BC-A857-A6A7-7426C004E4C3}"/>
              </a:ext>
            </a:extLst>
          </p:cNvPr>
          <p:cNvSpPr>
            <a:spLocks noGrp="1"/>
          </p:cNvSpPr>
          <p:nvPr>
            <p:ph type="body" sz="quarter" idx="31"/>
          </p:nvPr>
        </p:nvSpPr>
        <p:spPr>
          <a:xfrm>
            <a:off x="9831649" y="4957200"/>
            <a:ext cx="1988875"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8" name="Footer Placeholder 7">
            <a:extLst>
              <a:ext uri="{FF2B5EF4-FFF2-40B4-BE49-F238E27FC236}">
                <a16:creationId xmlns:a16="http://schemas.microsoft.com/office/drawing/2014/main" id="{1310B4DD-1185-24A9-811D-CC23F750558B}"/>
              </a:ext>
            </a:extLst>
          </p:cNvPr>
          <p:cNvSpPr>
            <a:spLocks noGrp="1"/>
          </p:cNvSpPr>
          <p:nvPr>
            <p:ph type="ftr" sz="quarter" idx="33"/>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31B6AD4B-44BB-1CB9-3B0A-C5D485D26FC1}"/>
              </a:ext>
            </a:extLst>
          </p:cNvPr>
          <p:cNvSpPr>
            <a:spLocks noGrp="1"/>
          </p:cNvSpPr>
          <p:nvPr>
            <p:ph type="dt" sz="half" idx="32"/>
          </p:nvPr>
        </p:nvSpPr>
        <p:spPr/>
        <p:txBody>
          <a:bodyPr/>
          <a:lstStyle/>
          <a:p>
            <a:fld id="{4C483BAB-2C4E-6846-8CC6-1EBAE284CB0D}"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4C225AD4-7C02-E091-2841-0E0B3411A463}"/>
              </a:ext>
            </a:extLst>
          </p:cNvPr>
          <p:cNvSpPr>
            <a:spLocks noGrp="1"/>
          </p:cNvSpPr>
          <p:nvPr>
            <p:ph type="sldNum" sz="quarter" idx="3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961126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ultiple landscape images">
    <p:spTree>
      <p:nvGrpSpPr>
        <p:cNvPr id="1" name=""/>
        <p:cNvGrpSpPr/>
        <p:nvPr/>
      </p:nvGrpSpPr>
      <p:grpSpPr>
        <a:xfrm>
          <a:off x="0" y="0"/>
          <a:ext cx="0" cy="0"/>
          <a:chOff x="0" y="0"/>
          <a:chExt cx="0" cy="0"/>
        </a:xfrm>
      </p:grpSpPr>
      <p:pic>
        <p:nvPicPr>
          <p:cNvPr id="5" name="Top dots banner">
            <a:extLst>
              <a:ext uri="{FF2B5EF4-FFF2-40B4-BE49-F238E27FC236}">
                <a16:creationId xmlns:a16="http://schemas.microsoft.com/office/drawing/2014/main" id="{418384A3-140F-76A9-3AA9-3DD2F2FCC3C8}"/>
              </a:ext>
            </a:extLst>
          </p:cNvPr>
          <p:cNvPicPr>
            <a:picLocks noChangeAspect="1"/>
          </p:cNvPicPr>
          <p:nvPr userDrawn="1"/>
        </p:nvPicPr>
        <p:blipFill>
          <a:blip r:embed="rId2"/>
          <a:srcRect/>
          <a:stretch/>
        </p:blipFill>
        <p:spPr>
          <a:xfrm flipH="1">
            <a:off x="-1" y="0"/>
            <a:ext cx="12192000" cy="711200"/>
          </a:xfrm>
          <a:prstGeom prst="rect">
            <a:avLst/>
          </a:prstGeom>
        </p:spPr>
      </p:pic>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6" name="Text Placeholder 5">
            <a:extLst>
              <a:ext uri="{FF2B5EF4-FFF2-40B4-BE49-F238E27FC236}">
                <a16:creationId xmlns:a16="http://schemas.microsoft.com/office/drawing/2014/main" id="{14D4939B-52CC-DE27-689D-782A2D3FF624}"/>
              </a:ext>
            </a:extLst>
          </p:cNvPr>
          <p:cNvSpPr>
            <a:spLocks noGrp="1"/>
          </p:cNvSpPr>
          <p:nvPr>
            <p:ph type="body" sz="quarter" idx="27"/>
          </p:nvPr>
        </p:nvSpPr>
        <p:spPr>
          <a:xfrm>
            <a:off x="719343" y="4957191"/>
            <a:ext cx="5020241"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19" name="Text Placeholder 5">
            <a:extLst>
              <a:ext uri="{FF2B5EF4-FFF2-40B4-BE49-F238E27FC236}">
                <a16:creationId xmlns:a16="http://schemas.microsoft.com/office/drawing/2014/main" id="{46090572-ACCE-EF10-D7C9-609A44A33A90}"/>
              </a:ext>
            </a:extLst>
          </p:cNvPr>
          <p:cNvSpPr>
            <a:spLocks noGrp="1"/>
          </p:cNvSpPr>
          <p:nvPr>
            <p:ph type="body" sz="quarter" idx="30"/>
          </p:nvPr>
        </p:nvSpPr>
        <p:spPr>
          <a:xfrm>
            <a:off x="6452415" y="4920709"/>
            <a:ext cx="5020241" cy="1490979"/>
          </a:xfrm>
        </p:spPr>
        <p:txBody>
          <a:bodyPr lIns="0" tIns="93600" rIns="0" bIns="90000"/>
          <a:lstStyle>
            <a:lvl1pPr marL="0" indent="0" algn="ctr">
              <a:spcBef>
                <a:spcPts val="1000"/>
              </a:spcBef>
              <a:buFontTx/>
              <a:buNone/>
              <a:defRPr sz="2200"/>
            </a:lvl1pPr>
          </a:lstStyle>
          <a:p>
            <a:pPr lvl="0"/>
            <a:r>
              <a:rPr lang="en-GB" dirty="0"/>
              <a:t>Click to edit Master text styles</a:t>
            </a:r>
          </a:p>
        </p:txBody>
      </p:sp>
      <p:sp>
        <p:nvSpPr>
          <p:cNvPr id="8" name="Picture Placeholder 3">
            <a:extLst>
              <a:ext uri="{FF2B5EF4-FFF2-40B4-BE49-F238E27FC236}">
                <a16:creationId xmlns:a16="http://schemas.microsoft.com/office/drawing/2014/main" id="{20F86D72-C440-EC08-2039-CECF1EAF4FB8}"/>
              </a:ext>
            </a:extLst>
          </p:cNvPr>
          <p:cNvSpPr>
            <a:spLocks noGrp="1"/>
          </p:cNvSpPr>
          <p:nvPr>
            <p:ph type="pic" sz="quarter" idx="19"/>
          </p:nvPr>
        </p:nvSpPr>
        <p:spPr>
          <a:xfrm>
            <a:off x="719344" y="1864267"/>
            <a:ext cx="5020241" cy="3056442"/>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lIns="90000" anchor="ctr" anchorCtr="0">
            <a:noAutofit/>
          </a:bodyPr>
          <a:lstStyle>
            <a:lvl1pPr marL="0" indent="0" algn="ctr">
              <a:buFontTx/>
              <a:buNone/>
              <a:defRPr/>
            </a:lvl1pPr>
          </a:lstStyle>
          <a:p>
            <a:endParaRPr lang="en-US"/>
          </a:p>
        </p:txBody>
      </p:sp>
      <p:sp>
        <p:nvSpPr>
          <p:cNvPr id="18" name="Picture Placeholder 3">
            <a:extLst>
              <a:ext uri="{FF2B5EF4-FFF2-40B4-BE49-F238E27FC236}">
                <a16:creationId xmlns:a16="http://schemas.microsoft.com/office/drawing/2014/main" id="{00780929-D8EF-B364-C801-D7B6A82DF891}"/>
              </a:ext>
            </a:extLst>
          </p:cNvPr>
          <p:cNvSpPr>
            <a:spLocks noGrp="1"/>
          </p:cNvSpPr>
          <p:nvPr>
            <p:ph type="pic" sz="quarter" idx="31"/>
          </p:nvPr>
        </p:nvSpPr>
        <p:spPr>
          <a:xfrm>
            <a:off x="6452417" y="1864267"/>
            <a:ext cx="5020241" cy="3056442"/>
          </a:xfrm>
          <a:custGeom>
            <a:avLst/>
            <a:gdLst>
              <a:gd name="connsiteX0" fmla="*/ 4664603 w 5378180"/>
              <a:gd name="connsiteY0" fmla="*/ 35 h 3274364"/>
              <a:gd name="connsiteX1" fmla="*/ 5200569 w 5378180"/>
              <a:gd name="connsiteY1" fmla="*/ 171977 h 3274364"/>
              <a:gd name="connsiteX2" fmla="*/ 5342189 w 5378180"/>
              <a:gd name="connsiteY2" fmla="*/ 765861 h 3274364"/>
              <a:gd name="connsiteX3" fmla="*/ 5374715 w 5378180"/>
              <a:gd name="connsiteY3" fmla="*/ 2204620 h 3274364"/>
              <a:gd name="connsiteX4" fmla="*/ 5369088 w 5378180"/>
              <a:gd name="connsiteY4" fmla="*/ 2703407 h 3274364"/>
              <a:gd name="connsiteX5" fmla="*/ 5264274 w 5378180"/>
              <a:gd name="connsiteY5" fmla="*/ 3036130 h 3274364"/>
              <a:gd name="connsiteX6" fmla="*/ 4959466 w 5378180"/>
              <a:gd name="connsiteY6" fmla="*/ 3231697 h 3274364"/>
              <a:gd name="connsiteX7" fmla="*/ 4034897 w 5378180"/>
              <a:gd name="connsiteY7" fmla="*/ 3257708 h 3274364"/>
              <a:gd name="connsiteX8" fmla="*/ 1033194 w 5378180"/>
              <a:gd name="connsiteY8" fmla="*/ 3257994 h 3274364"/>
              <a:gd name="connsiteX9" fmla="*/ 444370 w 5378180"/>
              <a:gd name="connsiteY9" fmla="*/ 3230719 h 3274364"/>
              <a:gd name="connsiteX10" fmla="*/ 444358 w 5378180"/>
              <a:gd name="connsiteY10" fmla="*/ 3230707 h 3274364"/>
              <a:gd name="connsiteX11" fmla="*/ 319501 w 5378180"/>
              <a:gd name="connsiteY11" fmla="*/ 3184904 h 3274364"/>
              <a:gd name="connsiteX12" fmla="*/ 10286 w 5378180"/>
              <a:gd name="connsiteY12" fmla="*/ 2392390 h 3274364"/>
              <a:gd name="connsiteX13" fmla="*/ 10198 w 5378180"/>
              <a:gd name="connsiteY13" fmla="*/ 2067319 h 3274364"/>
              <a:gd name="connsiteX14" fmla="*/ 10286 w 5378180"/>
              <a:gd name="connsiteY14" fmla="*/ 1787138 h 3274364"/>
              <a:gd name="connsiteX15" fmla="*/ 102 w 5378180"/>
              <a:gd name="connsiteY15" fmla="*/ 1550306 h 3274364"/>
              <a:gd name="connsiteX16" fmla="*/ 6337 w 5378180"/>
              <a:gd name="connsiteY16" fmla="*/ 1145639 h 3274364"/>
              <a:gd name="connsiteX17" fmla="*/ 6337 w 5378180"/>
              <a:gd name="connsiteY17" fmla="*/ 819694 h 3274364"/>
              <a:gd name="connsiteX18" fmla="*/ 7557 w 5378180"/>
              <a:gd name="connsiteY18" fmla="*/ 481951 h 3274364"/>
              <a:gd name="connsiteX19" fmla="*/ 345842 w 5378180"/>
              <a:gd name="connsiteY19" fmla="*/ 89501 h 3274364"/>
              <a:gd name="connsiteX20" fmla="*/ 832035 w 5378180"/>
              <a:gd name="connsiteY20" fmla="*/ 12721 h 3274364"/>
              <a:gd name="connsiteX21" fmla="*/ 1565133 w 5378180"/>
              <a:gd name="connsiteY21" fmla="*/ 16789 h 3274364"/>
              <a:gd name="connsiteX22" fmla="*/ 2792769 w 5378180"/>
              <a:gd name="connsiteY22" fmla="*/ 583 h 3274364"/>
              <a:gd name="connsiteX23" fmla="*/ 4664603 w 5378180"/>
              <a:gd name="connsiteY23" fmla="*/ 35 h 327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8180" h="3274364">
                <a:moveTo>
                  <a:pt x="4664603" y="35"/>
                </a:moveTo>
                <a:cubicBezTo>
                  <a:pt x="5022967" y="-1673"/>
                  <a:pt x="5077032" y="60908"/>
                  <a:pt x="5200569" y="171977"/>
                </a:cubicBezTo>
                <a:cubicBezTo>
                  <a:pt x="5386857" y="339448"/>
                  <a:pt x="5342189" y="563567"/>
                  <a:pt x="5342189" y="765861"/>
                </a:cubicBezTo>
                <a:cubicBezTo>
                  <a:pt x="5342189" y="1245717"/>
                  <a:pt x="5365875" y="1706264"/>
                  <a:pt x="5374715" y="2204620"/>
                </a:cubicBezTo>
                <a:cubicBezTo>
                  <a:pt x="5377687" y="2371842"/>
                  <a:pt x="5382857" y="2538622"/>
                  <a:pt x="5369088" y="2703407"/>
                </a:cubicBezTo>
                <a:cubicBezTo>
                  <a:pt x="5361011" y="2800095"/>
                  <a:pt x="5337262" y="2953680"/>
                  <a:pt x="5264274" y="3036130"/>
                </a:cubicBezTo>
                <a:cubicBezTo>
                  <a:pt x="5181607" y="3129520"/>
                  <a:pt x="5102154" y="3189586"/>
                  <a:pt x="4959466" y="3231697"/>
                </a:cubicBezTo>
                <a:cubicBezTo>
                  <a:pt x="4696569" y="3309285"/>
                  <a:pt x="4322534" y="3257252"/>
                  <a:pt x="4034897" y="3257708"/>
                </a:cubicBezTo>
                <a:cubicBezTo>
                  <a:pt x="3263989" y="3258908"/>
                  <a:pt x="1258624" y="3256834"/>
                  <a:pt x="1033194" y="3257994"/>
                </a:cubicBezTo>
                <a:cubicBezTo>
                  <a:pt x="778516" y="3259312"/>
                  <a:pt x="624601" y="3295400"/>
                  <a:pt x="444370" y="3230719"/>
                </a:cubicBezTo>
                <a:lnTo>
                  <a:pt x="444358" y="3230707"/>
                </a:lnTo>
                <a:cubicBezTo>
                  <a:pt x="417853" y="3221189"/>
                  <a:pt x="341549" y="3198504"/>
                  <a:pt x="319501" y="3184904"/>
                </a:cubicBezTo>
                <a:cubicBezTo>
                  <a:pt x="-6364" y="2983966"/>
                  <a:pt x="10286" y="2694045"/>
                  <a:pt x="10286" y="2392390"/>
                </a:cubicBezTo>
                <a:cubicBezTo>
                  <a:pt x="10286" y="2301412"/>
                  <a:pt x="10224" y="2158297"/>
                  <a:pt x="10198" y="2067319"/>
                </a:cubicBezTo>
                <a:cubicBezTo>
                  <a:pt x="10173" y="1991308"/>
                  <a:pt x="10198" y="1863148"/>
                  <a:pt x="10286" y="1787138"/>
                </a:cubicBezTo>
                <a:cubicBezTo>
                  <a:pt x="10376" y="1720671"/>
                  <a:pt x="-1194" y="1637138"/>
                  <a:pt x="102" y="1550306"/>
                </a:cubicBezTo>
                <a:cubicBezTo>
                  <a:pt x="2007" y="1422431"/>
                  <a:pt x="6464" y="1243826"/>
                  <a:pt x="6337" y="1145639"/>
                </a:cubicBezTo>
                <a:cubicBezTo>
                  <a:pt x="6197" y="1031142"/>
                  <a:pt x="7405" y="888495"/>
                  <a:pt x="6337" y="819694"/>
                </a:cubicBezTo>
                <a:cubicBezTo>
                  <a:pt x="3747" y="652342"/>
                  <a:pt x="-3264" y="678547"/>
                  <a:pt x="7557" y="481951"/>
                </a:cubicBezTo>
                <a:cubicBezTo>
                  <a:pt x="15825" y="331860"/>
                  <a:pt x="160227" y="171105"/>
                  <a:pt x="345842" y="89501"/>
                </a:cubicBezTo>
                <a:cubicBezTo>
                  <a:pt x="490790" y="25772"/>
                  <a:pt x="666919" y="21951"/>
                  <a:pt x="832035" y="12721"/>
                </a:cubicBezTo>
                <a:cubicBezTo>
                  <a:pt x="999222" y="3373"/>
                  <a:pt x="1397261" y="13465"/>
                  <a:pt x="1565133" y="16789"/>
                </a:cubicBezTo>
                <a:cubicBezTo>
                  <a:pt x="2175713" y="28888"/>
                  <a:pt x="2306970" y="583"/>
                  <a:pt x="2792769" y="583"/>
                </a:cubicBezTo>
                <a:cubicBezTo>
                  <a:pt x="3414907" y="583"/>
                  <a:pt x="4044664" y="2995"/>
                  <a:pt x="4664603" y="35"/>
                </a:cubicBezTo>
                <a:close/>
              </a:path>
            </a:pathLst>
          </a:custGeom>
          <a:solidFill>
            <a:schemeClr val="accent3"/>
          </a:solidFill>
          <a:ln w="63500">
            <a:solidFill>
              <a:schemeClr val="accent1"/>
            </a:solidFill>
          </a:ln>
        </p:spPr>
        <p:txBody>
          <a:bodyPr wrap="square" lIns="90000" anchor="ctr" anchorCtr="0">
            <a:noAutofit/>
          </a:bodyPr>
          <a:lstStyle>
            <a:lvl1pPr marL="0" indent="0" algn="ctr">
              <a:buFontTx/>
              <a:buNone/>
              <a:defRPr/>
            </a:lvl1pPr>
          </a:lstStyle>
          <a:p>
            <a:endParaRPr lang="en-US"/>
          </a:p>
        </p:txBody>
      </p:sp>
      <p:sp>
        <p:nvSpPr>
          <p:cNvPr id="9" name="Footer Placeholder 8">
            <a:extLst>
              <a:ext uri="{FF2B5EF4-FFF2-40B4-BE49-F238E27FC236}">
                <a16:creationId xmlns:a16="http://schemas.microsoft.com/office/drawing/2014/main" id="{24AB4C18-AFF8-7EDD-29A5-36943D03FE21}"/>
              </a:ext>
            </a:extLst>
          </p:cNvPr>
          <p:cNvSpPr>
            <a:spLocks noGrp="1"/>
          </p:cNvSpPr>
          <p:nvPr>
            <p:ph type="ftr" sz="quarter" idx="33"/>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9E070BA2-3DF1-8D98-9230-4DDF9097144C}"/>
              </a:ext>
            </a:extLst>
          </p:cNvPr>
          <p:cNvSpPr>
            <a:spLocks noGrp="1"/>
          </p:cNvSpPr>
          <p:nvPr>
            <p:ph type="dt" sz="half" idx="32"/>
          </p:nvPr>
        </p:nvSpPr>
        <p:spPr/>
        <p:txBody>
          <a:bodyPr/>
          <a:lstStyle/>
          <a:p>
            <a:fld id="{FAD785A7-9FE0-D84B-AF48-F4DCE28860C1}" type="datetime4">
              <a:rPr lang="en-GB" smtClean="0"/>
              <a:t>25 January 2024</a:t>
            </a:fld>
            <a:endParaRPr lang="en-US" dirty="0"/>
          </a:p>
        </p:txBody>
      </p:sp>
      <p:sp>
        <p:nvSpPr>
          <p:cNvPr id="10" name="Slide Number Placeholder 9">
            <a:extLst>
              <a:ext uri="{FF2B5EF4-FFF2-40B4-BE49-F238E27FC236}">
                <a16:creationId xmlns:a16="http://schemas.microsoft.com/office/drawing/2014/main" id="{793ECB83-D1C8-9D5D-F819-F5342C1FC14D}"/>
              </a:ext>
            </a:extLst>
          </p:cNvPr>
          <p:cNvSpPr>
            <a:spLocks noGrp="1"/>
          </p:cNvSpPr>
          <p:nvPr>
            <p:ph type="sldNum" sz="quarter" idx="34"/>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540736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FB4CA0E-232C-D8C4-E905-7DD6DE4D7476}"/>
              </a:ext>
            </a:extLst>
          </p:cNvPr>
          <p:cNvSpPr>
            <a:spLocks noGrp="1"/>
          </p:cNvSpPr>
          <p:nvPr>
            <p:ph type="pic" sz="quarter" idx="13" hasCustomPrompt="1"/>
          </p:nvPr>
        </p:nvSpPr>
        <p:spPr>
          <a:xfrm>
            <a:off x="0" y="-71250"/>
            <a:ext cx="12193200" cy="6663212"/>
          </a:xfrm>
          <a:solidFill>
            <a:schemeClr val="accent3"/>
          </a:solidFill>
        </p:spPr>
        <p:txBody>
          <a:bodyPr lIns="90000" anchor="ctr" anchorCtr="0"/>
          <a:lstStyle>
            <a:lvl1pPr marL="0" indent="0" algn="ctr">
              <a:buFontTx/>
              <a:buNone/>
              <a:defRPr/>
            </a:lvl1pPr>
          </a:lstStyle>
          <a:p>
            <a:r>
              <a:rPr lang="en-US" dirty="0"/>
              <a:t>Picture</a:t>
            </a:r>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802F61D2-3E2E-AB75-A18A-4E9C3AFFA66F}"/>
              </a:ext>
            </a:extLst>
          </p:cNvPr>
          <p:cNvSpPr>
            <a:spLocks noGrp="1"/>
          </p:cNvSpPr>
          <p:nvPr>
            <p:ph type="ftr" sz="quarter" idx="15"/>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4EB15CF7-CFF1-1898-5579-A4F2BAAEDBDB}"/>
              </a:ext>
            </a:extLst>
          </p:cNvPr>
          <p:cNvSpPr>
            <a:spLocks noGrp="1"/>
          </p:cNvSpPr>
          <p:nvPr>
            <p:ph type="dt" sz="half" idx="14"/>
          </p:nvPr>
        </p:nvSpPr>
        <p:spPr/>
        <p:txBody>
          <a:bodyPr/>
          <a:lstStyle/>
          <a:p>
            <a:fld id="{3D0564AC-A5B6-E444-BB86-3A8EE6CBE0C4}" type="datetime4">
              <a:rPr lang="en-GB" smtClean="0"/>
              <a:t>25 January 2024</a:t>
            </a:fld>
            <a:endParaRPr lang="en-US" dirty="0"/>
          </a:p>
        </p:txBody>
      </p:sp>
      <p:sp>
        <p:nvSpPr>
          <p:cNvPr id="7" name="Slide Number Placeholder 6">
            <a:extLst>
              <a:ext uri="{FF2B5EF4-FFF2-40B4-BE49-F238E27FC236}">
                <a16:creationId xmlns:a16="http://schemas.microsoft.com/office/drawing/2014/main" id="{12EB01B4-E14E-9D6F-277A-F77254E532B1}"/>
              </a:ext>
            </a:extLst>
          </p:cNvPr>
          <p:cNvSpPr>
            <a:spLocks noGrp="1"/>
          </p:cNvSpPr>
          <p:nvPr>
            <p:ph type="sldNum" sz="quarter" idx="16"/>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992441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page image 2">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43C70EB8-ED9C-D505-86B4-CFEA5DA4E0BC}"/>
              </a:ext>
            </a:extLst>
          </p:cNvPr>
          <p:cNvSpPr>
            <a:spLocks noGrp="1"/>
          </p:cNvSpPr>
          <p:nvPr>
            <p:ph type="pic" sz="quarter" idx="13" hasCustomPrompt="1"/>
          </p:nvPr>
        </p:nvSpPr>
        <p:spPr>
          <a:xfrm>
            <a:off x="0" y="-71250"/>
            <a:ext cx="12193200" cy="6663212"/>
          </a:xfrm>
          <a:solidFill>
            <a:schemeClr val="accent3"/>
          </a:solidFill>
        </p:spPr>
        <p:txBody>
          <a:bodyPr lIns="90000" anchor="ctr" anchorCtr="0"/>
          <a:lstStyle>
            <a:lvl1pPr marL="0" indent="0" algn="ctr">
              <a:buFontTx/>
              <a:buNone/>
              <a:defRPr/>
            </a:lvl1pPr>
          </a:lstStyle>
          <a:p>
            <a:r>
              <a:rPr lang="en-US" dirty="0"/>
              <a:t>Picture</a:t>
            </a:r>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5379733"/>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DFC7F32B-5E4D-5584-3FE3-30BF90C0D36B}"/>
              </a:ext>
            </a:extLst>
          </p:cNvPr>
          <p:cNvSpPr>
            <a:spLocks noGrp="1"/>
          </p:cNvSpPr>
          <p:nvPr>
            <p:ph type="ftr" sz="quarter" idx="15"/>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69F7736D-1C65-134E-0E3F-63F479340FAC}"/>
              </a:ext>
            </a:extLst>
          </p:cNvPr>
          <p:cNvSpPr>
            <a:spLocks noGrp="1"/>
          </p:cNvSpPr>
          <p:nvPr>
            <p:ph type="dt" sz="half" idx="14"/>
          </p:nvPr>
        </p:nvSpPr>
        <p:spPr/>
        <p:txBody>
          <a:bodyPr/>
          <a:lstStyle/>
          <a:p>
            <a:fld id="{9B740335-2B8F-A042-A11E-F08F9924B537}" type="datetime4">
              <a:rPr lang="en-GB" smtClean="0"/>
              <a:t>25 January 2024</a:t>
            </a:fld>
            <a:endParaRPr lang="en-US" dirty="0"/>
          </a:p>
        </p:txBody>
      </p:sp>
      <p:sp>
        <p:nvSpPr>
          <p:cNvPr id="7" name="Slide Number Placeholder 6">
            <a:extLst>
              <a:ext uri="{FF2B5EF4-FFF2-40B4-BE49-F238E27FC236}">
                <a16:creationId xmlns:a16="http://schemas.microsoft.com/office/drawing/2014/main" id="{6D0E4BAF-3250-005B-9D54-44132BDDBA94}"/>
              </a:ext>
            </a:extLst>
          </p:cNvPr>
          <p:cNvSpPr>
            <a:spLocks noGrp="1"/>
          </p:cNvSpPr>
          <p:nvPr>
            <p:ph type="sldNum" sz="quarter" idx="16"/>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2715349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page image and caption">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FB4CA0E-232C-D8C4-E905-7DD6DE4D7476}"/>
              </a:ext>
            </a:extLst>
          </p:cNvPr>
          <p:cNvSpPr>
            <a:spLocks noGrp="1"/>
          </p:cNvSpPr>
          <p:nvPr>
            <p:ph type="pic" sz="quarter" idx="13" hasCustomPrompt="1"/>
          </p:nvPr>
        </p:nvSpPr>
        <p:spPr>
          <a:xfrm>
            <a:off x="0" y="-71250"/>
            <a:ext cx="12193200" cy="6663212"/>
          </a:xfrm>
          <a:solidFill>
            <a:schemeClr val="accent3"/>
          </a:solidFill>
        </p:spPr>
        <p:txBody>
          <a:bodyPr lIns="90000" anchor="ctr" anchorCtr="0"/>
          <a:lstStyle>
            <a:lvl1pPr marL="0" indent="0" algn="ctr">
              <a:buFontTx/>
              <a:buNone/>
              <a:defRPr/>
            </a:lvl1pPr>
          </a:lstStyle>
          <a:p>
            <a:r>
              <a:rPr lang="en-US" dirty="0"/>
              <a:t>Picture</a:t>
            </a:r>
          </a:p>
        </p:txBody>
      </p:sp>
      <p:sp>
        <p:nvSpPr>
          <p:cNvPr id="16" name="Title 1">
            <a:extLst>
              <a:ext uri="{FF2B5EF4-FFF2-40B4-BE49-F238E27FC236}">
                <a16:creationId xmlns:a16="http://schemas.microsoft.com/office/drawing/2014/main" id="{A06F419C-21EE-F166-0037-833C6C4A9127}"/>
              </a:ext>
            </a:extLst>
          </p:cNvPr>
          <p:cNvSpPr>
            <a:spLocks noGrp="1"/>
          </p:cNvSpPr>
          <p:nvPr>
            <p:ph type="title"/>
          </p:nvPr>
        </p:nvSpPr>
        <p:spPr>
          <a:xfrm>
            <a:off x="0" y="360000"/>
            <a:ext cx="10875600" cy="720000"/>
          </a:xfrm>
          <a:prstGeom prst="rect">
            <a:avLst/>
          </a:prstGeom>
          <a:solidFill>
            <a:schemeClr val="accent1"/>
          </a:solidFill>
        </p:spPr>
        <p:txBody>
          <a:bodyPr lIns="450000" tIns="54000" rIns="360000" bIns="54000"/>
          <a:lstStyle>
            <a:lvl1pPr>
              <a:defRPr>
                <a:solidFill>
                  <a:schemeClr val="bg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E835239-34D3-1C22-27E9-4529DFF51F05}"/>
              </a:ext>
            </a:extLst>
          </p:cNvPr>
          <p:cNvSpPr>
            <a:spLocks noGrp="1"/>
          </p:cNvSpPr>
          <p:nvPr>
            <p:ph type="body" sz="quarter" idx="17"/>
          </p:nvPr>
        </p:nvSpPr>
        <p:spPr>
          <a:xfrm>
            <a:off x="1392000" y="5378400"/>
            <a:ext cx="10800000" cy="720000"/>
          </a:xfrm>
          <a:solidFill>
            <a:schemeClr val="accent1"/>
          </a:solidFill>
        </p:spPr>
        <p:txBody>
          <a:bodyPr lIns="450000" tIns="54000" rIns="360000" bIns="54000" anchor="ctr" anchorCtr="0"/>
          <a:lstStyle>
            <a:lvl1pPr marL="0" indent="0" algn="r">
              <a:buFontTx/>
              <a:buNone/>
              <a:defRPr sz="4000">
                <a:solidFill>
                  <a:schemeClr val="bg1"/>
                </a:solidFill>
                <a:latin typeface="+mj-lt"/>
              </a:defRPr>
            </a:lvl1pPr>
            <a:lvl2pPr marL="453600" indent="0">
              <a:buFontTx/>
              <a:buNone/>
              <a:defRPr sz="4000">
                <a:latin typeface="+mj-lt"/>
              </a:defRPr>
            </a:lvl2pPr>
            <a:lvl3pPr marL="914400" indent="0">
              <a:buFontTx/>
              <a:buNone/>
              <a:defRPr sz="4000">
                <a:latin typeface="+mj-lt"/>
              </a:defRPr>
            </a:lvl3pPr>
            <a:lvl4pPr marL="1368000" indent="0">
              <a:buFontTx/>
              <a:buNone/>
              <a:defRPr sz="4000">
                <a:latin typeface="+mj-lt"/>
              </a:defRPr>
            </a:lvl4pPr>
            <a:lvl5pPr marL="1828800" indent="0">
              <a:buFontTx/>
              <a:buNone/>
              <a:defRPr sz="4000">
                <a:latin typeface="+mj-lt"/>
              </a:defRPr>
            </a:lvl5pPr>
          </a:lstStyle>
          <a:p>
            <a:pPr lvl="0"/>
            <a:r>
              <a:rPr lang="en-GB" dirty="0"/>
              <a:t>Click to edit Master text styles</a:t>
            </a:r>
          </a:p>
        </p:txBody>
      </p:sp>
      <p:sp>
        <p:nvSpPr>
          <p:cNvPr id="7" name="Footer Placeholder 6">
            <a:extLst>
              <a:ext uri="{FF2B5EF4-FFF2-40B4-BE49-F238E27FC236}">
                <a16:creationId xmlns:a16="http://schemas.microsoft.com/office/drawing/2014/main" id="{286DA161-71E1-1E83-3FEC-B82B1DBB5576}"/>
              </a:ext>
            </a:extLst>
          </p:cNvPr>
          <p:cNvSpPr>
            <a:spLocks noGrp="1"/>
          </p:cNvSpPr>
          <p:nvPr>
            <p:ph type="ftr" sz="quarter" idx="19"/>
          </p:nvPr>
        </p:nvSpPr>
        <p:spPr/>
        <p:txBody>
          <a:bodyPr/>
          <a:lstStyle/>
          <a:p>
            <a:r>
              <a:rPr lang="en-US"/>
              <a:t>CATS TRAINING: Module X Title of module</a:t>
            </a:r>
            <a:endParaRPr lang="en-US" dirty="0"/>
          </a:p>
        </p:txBody>
      </p:sp>
      <p:sp>
        <p:nvSpPr>
          <p:cNvPr id="2" name="Date Placeholder 1">
            <a:extLst>
              <a:ext uri="{FF2B5EF4-FFF2-40B4-BE49-F238E27FC236}">
                <a16:creationId xmlns:a16="http://schemas.microsoft.com/office/drawing/2014/main" id="{6E0AB9B1-7128-7A53-7226-B6C4F8DCD1C0}"/>
              </a:ext>
            </a:extLst>
          </p:cNvPr>
          <p:cNvSpPr>
            <a:spLocks noGrp="1"/>
          </p:cNvSpPr>
          <p:nvPr>
            <p:ph type="dt" sz="half" idx="18"/>
          </p:nvPr>
        </p:nvSpPr>
        <p:spPr/>
        <p:txBody>
          <a:bodyPr/>
          <a:lstStyle/>
          <a:p>
            <a:fld id="{107819EA-A144-CC4B-A087-32D57DED1F7C}" type="datetime4">
              <a:rPr lang="en-GB" smtClean="0"/>
              <a:t>25 January 2024</a:t>
            </a:fld>
            <a:endParaRPr lang="en-US" dirty="0"/>
          </a:p>
        </p:txBody>
      </p:sp>
      <p:sp>
        <p:nvSpPr>
          <p:cNvPr id="8" name="Slide Number Placeholder 7">
            <a:extLst>
              <a:ext uri="{FF2B5EF4-FFF2-40B4-BE49-F238E27FC236}">
                <a16:creationId xmlns:a16="http://schemas.microsoft.com/office/drawing/2014/main" id="{026385E6-5A73-6A5D-AE9A-26B2305AB155}"/>
              </a:ext>
            </a:extLst>
          </p:cNvPr>
          <p:cNvSpPr>
            <a:spLocks noGrp="1"/>
          </p:cNvSpPr>
          <p:nvPr>
            <p:ph type="sldNum" sz="quarter" idx="20"/>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3869959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537D-265E-CF9E-BB82-E911B0C02D4A}"/>
              </a:ext>
            </a:extLst>
          </p:cNvPr>
          <p:cNvSpPr>
            <a:spLocks noGrp="1"/>
          </p:cNvSpPr>
          <p:nvPr>
            <p:ph type="title"/>
          </p:nvPr>
        </p:nvSpPr>
        <p:spPr>
          <a:xfrm>
            <a:off x="371475" y="365125"/>
            <a:ext cx="11449050" cy="1325563"/>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218F7A5-08B5-DF86-69C4-9A0C9FC29A7A}"/>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7">
            <a:extLst>
              <a:ext uri="{FF2B5EF4-FFF2-40B4-BE49-F238E27FC236}">
                <a16:creationId xmlns:a16="http://schemas.microsoft.com/office/drawing/2014/main" id="{048CF0E8-DDB3-0B7F-6ADC-DB41B6FFF769}"/>
              </a:ext>
            </a:extLst>
          </p:cNvPr>
          <p:cNvSpPr>
            <a:spLocks noGrp="1"/>
          </p:cNvSpPr>
          <p:nvPr>
            <p:ph type="ftr" sz="quarter" idx="11"/>
          </p:nvPr>
        </p:nvSpPr>
        <p:spPr/>
        <p:txBody>
          <a:bodyPr/>
          <a:lstStyle/>
          <a:p>
            <a:r>
              <a:rPr lang="en-US"/>
              <a:t>CATS TRAINING: Module X Title of module</a:t>
            </a:r>
            <a:endParaRPr lang="en-US" dirty="0"/>
          </a:p>
        </p:txBody>
      </p:sp>
      <p:sp>
        <p:nvSpPr>
          <p:cNvPr id="7" name="Date Placeholder 6">
            <a:extLst>
              <a:ext uri="{FF2B5EF4-FFF2-40B4-BE49-F238E27FC236}">
                <a16:creationId xmlns:a16="http://schemas.microsoft.com/office/drawing/2014/main" id="{A4339D1F-75A6-F21C-2D26-478E30526752}"/>
              </a:ext>
            </a:extLst>
          </p:cNvPr>
          <p:cNvSpPr>
            <a:spLocks noGrp="1"/>
          </p:cNvSpPr>
          <p:nvPr>
            <p:ph type="dt" sz="half" idx="10"/>
          </p:nvPr>
        </p:nvSpPr>
        <p:spPr/>
        <p:txBody>
          <a:bodyPr/>
          <a:lstStyle/>
          <a:p>
            <a:fld id="{AACD44F9-4A26-2743-B3BB-C6BE95E0C295}" type="datetime4">
              <a:rPr lang="en-GB" smtClean="0"/>
              <a:t>25 January 2024</a:t>
            </a:fld>
            <a:endParaRPr lang="en-US" dirty="0"/>
          </a:p>
        </p:txBody>
      </p:sp>
      <p:sp>
        <p:nvSpPr>
          <p:cNvPr id="9" name="Slide Number Placeholder 8">
            <a:extLst>
              <a:ext uri="{FF2B5EF4-FFF2-40B4-BE49-F238E27FC236}">
                <a16:creationId xmlns:a16="http://schemas.microsoft.com/office/drawing/2014/main" id="{48E2C5CF-F4BE-FC0C-B703-F0AC7E9E6B63}"/>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11651107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E18C-AE09-031A-2C0E-3852B340D1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B7196A2-019B-9DE5-1D50-862B01D4A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75733A65-0F31-9CA7-E04D-7281A2E8C83D}"/>
              </a:ext>
            </a:extLst>
          </p:cNvPr>
          <p:cNvSpPr>
            <a:spLocks noGrp="1"/>
          </p:cNvSpPr>
          <p:nvPr>
            <p:ph type="ftr" sz="quarter" idx="11"/>
          </p:nvPr>
        </p:nvSpPr>
        <p:spPr/>
        <p:txBody>
          <a:bodyPr/>
          <a:lstStyle/>
          <a:p>
            <a:r>
              <a:rPr lang="en-US"/>
              <a:t>CATS TRAINING: Module X Title of module</a:t>
            </a:r>
            <a:endParaRPr lang="en-US" dirty="0"/>
          </a:p>
        </p:txBody>
      </p:sp>
      <p:sp>
        <p:nvSpPr>
          <p:cNvPr id="4" name="Date Placeholder 3">
            <a:extLst>
              <a:ext uri="{FF2B5EF4-FFF2-40B4-BE49-F238E27FC236}">
                <a16:creationId xmlns:a16="http://schemas.microsoft.com/office/drawing/2014/main" id="{C0098A08-77C4-113E-CEA1-A3B2B4ACC0F7}"/>
              </a:ext>
            </a:extLst>
          </p:cNvPr>
          <p:cNvSpPr>
            <a:spLocks noGrp="1"/>
          </p:cNvSpPr>
          <p:nvPr>
            <p:ph type="dt" sz="half" idx="10"/>
          </p:nvPr>
        </p:nvSpPr>
        <p:spPr/>
        <p:txBody>
          <a:bodyPr/>
          <a:lstStyle/>
          <a:p>
            <a:fld id="{3D771AE9-316C-0041-A170-9ED363E79C2E}" type="datetime4">
              <a:rPr lang="en-GB" smtClean="0"/>
              <a:t>25 January 2024</a:t>
            </a:fld>
            <a:endParaRPr lang="en-US" dirty="0"/>
          </a:p>
        </p:txBody>
      </p:sp>
      <p:sp>
        <p:nvSpPr>
          <p:cNvPr id="6" name="Slide Number Placeholder 5">
            <a:extLst>
              <a:ext uri="{FF2B5EF4-FFF2-40B4-BE49-F238E27FC236}">
                <a16:creationId xmlns:a16="http://schemas.microsoft.com/office/drawing/2014/main" id="{10FD2755-04A0-29C4-243B-590B2F06A63D}"/>
              </a:ext>
            </a:extLst>
          </p:cNvPr>
          <p:cNvSpPr>
            <a:spLocks noGrp="1"/>
          </p:cNvSpPr>
          <p:nvPr>
            <p:ph type="sldNum" sz="quarter" idx="12"/>
          </p:nvPr>
        </p:nvSpPr>
        <p:spPr/>
        <p:txBody>
          <a:bodyPr/>
          <a:lstStyle/>
          <a:p>
            <a:r>
              <a:rPr lang="en-US"/>
              <a:t>Slide </a:t>
            </a:r>
            <a:fld id="{44F8CE12-DD30-E34C-A3C0-47F5F8290218}" type="slidenum">
              <a:rPr lang="en-US" smtClean="0"/>
              <a:pPr/>
              <a:t>‹#›</a:t>
            </a:fld>
            <a:endParaRPr lang="en-US" dirty="0"/>
          </a:p>
        </p:txBody>
      </p:sp>
    </p:spTree>
    <p:extLst>
      <p:ext uri="{BB962C8B-B14F-4D97-AF65-F5344CB8AC3E}">
        <p14:creationId xmlns:p14="http://schemas.microsoft.com/office/powerpoint/2010/main" val="286635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103"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00E3F-1627-1EC1-623A-FE0371A22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a:extLst>
              <a:ext uri="{FF2B5EF4-FFF2-40B4-BE49-F238E27FC236}">
                <a16:creationId xmlns:a16="http://schemas.microsoft.com/office/drawing/2014/main" id="{151F5042-5150-5AB8-72A5-986A1458D8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34D2C6EC-11CB-4603-07BF-252C5F203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10DF0-9881-41E4-8EA9-E5DA9FC1B002}" type="datetimeFigureOut">
              <a:rPr lang="en-ZW" smtClean="0"/>
              <a:t>25/1/2024</a:t>
            </a:fld>
            <a:endParaRPr lang="en-ZW"/>
          </a:p>
        </p:txBody>
      </p:sp>
      <p:sp>
        <p:nvSpPr>
          <p:cNvPr id="5" name="Footer Placeholder 4">
            <a:extLst>
              <a:ext uri="{FF2B5EF4-FFF2-40B4-BE49-F238E27FC236}">
                <a16:creationId xmlns:a16="http://schemas.microsoft.com/office/drawing/2014/main" id="{E101B09B-E1D9-5C6B-5B25-53A1FEAB0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a:extLst>
              <a:ext uri="{FF2B5EF4-FFF2-40B4-BE49-F238E27FC236}">
                <a16:creationId xmlns:a16="http://schemas.microsoft.com/office/drawing/2014/main" id="{3F0D3DDC-C012-DAA7-F14F-6F5408B95C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60EAE-C588-451C-92C4-53EF88FE0B8C}" type="slidenum">
              <a:rPr lang="en-ZW" smtClean="0"/>
              <a:t>‹#›</a:t>
            </a:fld>
            <a:endParaRPr lang="en-ZW"/>
          </a:p>
        </p:txBody>
      </p:sp>
    </p:spTree>
    <p:extLst>
      <p:ext uri="{BB962C8B-B14F-4D97-AF65-F5344CB8AC3E}">
        <p14:creationId xmlns:p14="http://schemas.microsoft.com/office/powerpoint/2010/main" val="1743934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A5362F-7BF6-82F3-51A0-6A98F938842C}"/>
              </a:ext>
            </a:extLst>
          </p:cNvPr>
          <p:cNvSpPr>
            <a:spLocks noGrp="1"/>
          </p:cNvSpPr>
          <p:nvPr>
            <p:ph type="body" idx="1"/>
          </p:nvPr>
        </p:nvSpPr>
        <p:spPr>
          <a:xfrm>
            <a:off x="371475" y="1798731"/>
            <a:ext cx="11449050" cy="4351338"/>
          </a:xfrm>
          <a:prstGeom prst="rect">
            <a:avLst/>
          </a:prstGeom>
        </p:spPr>
        <p:txBody>
          <a:bodyPr vert="horz" lIns="91440" tIns="45720" rIns="18000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itle Placeholder 11">
            <a:extLst>
              <a:ext uri="{FF2B5EF4-FFF2-40B4-BE49-F238E27FC236}">
                <a16:creationId xmlns:a16="http://schemas.microsoft.com/office/drawing/2014/main" id="{CC57CFAC-6EE2-0BC1-CE61-6CFC9F140E77}"/>
              </a:ext>
            </a:extLst>
          </p:cNvPr>
          <p:cNvSpPr>
            <a:spLocks noGrp="1"/>
          </p:cNvSpPr>
          <p:nvPr>
            <p:ph type="title"/>
          </p:nvPr>
        </p:nvSpPr>
        <p:spPr>
          <a:xfrm>
            <a:off x="373450" y="365125"/>
            <a:ext cx="11447075" cy="1325563"/>
          </a:xfrm>
          <a:prstGeom prst="rect">
            <a:avLst/>
          </a:prstGeom>
          <a:solidFill>
            <a:schemeClr val="bg1"/>
          </a:solidFill>
        </p:spPr>
        <p:txBody>
          <a:bodyPr vert="horz" lIns="91440" tIns="45720" rIns="90000" bIns="45720" rtlCol="0" anchor="ctr">
            <a:noAutofit/>
          </a:body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796D801B-F23D-B587-1D25-6147CB5BAC9B}"/>
              </a:ext>
            </a:extLst>
          </p:cNvPr>
          <p:cNvSpPr>
            <a:spLocks noGrp="1"/>
          </p:cNvSpPr>
          <p:nvPr>
            <p:ph type="ftr" sz="quarter" idx="3"/>
          </p:nvPr>
        </p:nvSpPr>
        <p:spPr>
          <a:xfrm>
            <a:off x="-103909" y="6497999"/>
            <a:ext cx="12396354" cy="452283"/>
          </a:xfrm>
          <a:prstGeom prst="rect">
            <a:avLst/>
          </a:prstGeom>
          <a:solidFill>
            <a:schemeClr val="bg1"/>
          </a:solidFill>
          <a:ln w="38100">
            <a:solidFill>
              <a:schemeClr val="accent1"/>
            </a:solidFill>
          </a:ln>
        </p:spPr>
        <p:txBody>
          <a:bodyPr vert="horz" lIns="540000" tIns="108000" rIns="90000" bIns="46800" rtlCol="0" anchor="t" anchorCtr="0"/>
          <a:lstStyle>
            <a:lvl1pPr algn="l">
              <a:defRPr sz="1200">
                <a:solidFill>
                  <a:schemeClr val="tx1">
                    <a:tint val="75000"/>
                  </a:schemeClr>
                </a:solidFill>
              </a:defRPr>
            </a:lvl1pPr>
          </a:lstStyle>
          <a:p>
            <a:r>
              <a:rPr lang="en-US"/>
              <a:t>CATS TRAINING: Module X Title of module</a:t>
            </a:r>
            <a:endParaRPr lang="en-US" dirty="0"/>
          </a:p>
        </p:txBody>
      </p:sp>
      <p:sp>
        <p:nvSpPr>
          <p:cNvPr id="6" name="Slide Number Placeholder 5">
            <a:extLst>
              <a:ext uri="{FF2B5EF4-FFF2-40B4-BE49-F238E27FC236}">
                <a16:creationId xmlns:a16="http://schemas.microsoft.com/office/drawing/2014/main" id="{0C3B7935-EEA0-F3F0-BCAC-4B9202D6F5A4}"/>
              </a:ext>
            </a:extLst>
          </p:cNvPr>
          <p:cNvSpPr>
            <a:spLocks noGrp="1"/>
          </p:cNvSpPr>
          <p:nvPr userDrawn="1">
            <p:ph type="sldNum" sz="quarter" idx="4"/>
          </p:nvPr>
        </p:nvSpPr>
        <p:spPr>
          <a:xfrm>
            <a:off x="10433154" y="6498000"/>
            <a:ext cx="1387371" cy="453600"/>
          </a:xfrm>
          <a:prstGeom prst="rect">
            <a:avLst/>
          </a:prstGeom>
        </p:spPr>
        <p:txBody>
          <a:bodyPr vert="horz" lIns="91440" tIns="108000" rIns="0" bIns="45720" rtlCol="0" anchor="t" anchorCtr="0"/>
          <a:lstStyle>
            <a:lvl1pPr algn="r">
              <a:defRPr sz="1200">
                <a:solidFill>
                  <a:schemeClr val="tx1">
                    <a:tint val="75000"/>
                  </a:schemeClr>
                </a:solidFill>
              </a:defRPr>
            </a:lvl1pPr>
          </a:lstStyle>
          <a:p>
            <a:r>
              <a:rPr lang="en-US" dirty="0"/>
              <a:t>Slide </a:t>
            </a:r>
            <a:fld id="{44F8CE12-DD30-E34C-A3C0-47F5F8290218}" type="slidenum">
              <a:rPr lang="en-US" smtClean="0"/>
              <a:pPr/>
              <a:t>‹#›</a:t>
            </a:fld>
            <a:endParaRPr lang="en-US" dirty="0"/>
          </a:p>
        </p:txBody>
      </p:sp>
      <p:sp>
        <p:nvSpPr>
          <p:cNvPr id="4" name="Date Placeholder 3">
            <a:extLst>
              <a:ext uri="{FF2B5EF4-FFF2-40B4-BE49-F238E27FC236}">
                <a16:creationId xmlns:a16="http://schemas.microsoft.com/office/drawing/2014/main" id="{A97997C8-1F01-FA8C-9A29-14B0648CF404}"/>
              </a:ext>
            </a:extLst>
          </p:cNvPr>
          <p:cNvSpPr>
            <a:spLocks noGrp="1"/>
          </p:cNvSpPr>
          <p:nvPr userDrawn="1">
            <p:ph type="dt" sz="half" idx="2"/>
          </p:nvPr>
        </p:nvSpPr>
        <p:spPr>
          <a:xfrm>
            <a:off x="8958164" y="6498000"/>
            <a:ext cx="1475999" cy="453600"/>
          </a:xfrm>
          <a:prstGeom prst="rect">
            <a:avLst/>
          </a:prstGeom>
        </p:spPr>
        <p:txBody>
          <a:bodyPr vert="horz" lIns="0" tIns="108000" rIns="0" bIns="45720" rtlCol="0" anchor="t" anchorCtr="0"/>
          <a:lstStyle>
            <a:lvl1pPr algn="r">
              <a:defRPr sz="1200">
                <a:solidFill>
                  <a:schemeClr val="tx1">
                    <a:tint val="75000"/>
                  </a:schemeClr>
                </a:solidFill>
              </a:defRPr>
            </a:lvl1pPr>
          </a:lstStyle>
          <a:p>
            <a:fld id="{024A3B36-5053-B249-B417-421E37D66BE9}" type="datetime4">
              <a:rPr lang="en-GB" smtClean="0"/>
              <a:t>25 January 2024</a:t>
            </a:fld>
            <a:endParaRPr lang="en-US" dirty="0"/>
          </a:p>
        </p:txBody>
      </p:sp>
    </p:spTree>
    <p:extLst>
      <p:ext uri="{BB962C8B-B14F-4D97-AF65-F5344CB8AC3E}">
        <p14:creationId xmlns:p14="http://schemas.microsoft.com/office/powerpoint/2010/main" val="350842498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6" r:id="rId71"/>
    <p:sldLayoutId id="2147483737" r:id="rId72"/>
    <p:sldLayoutId id="2147483738" r:id="rId73"/>
    <p:sldLayoutId id="2147483739" r:id="rId74"/>
    <p:sldLayoutId id="2147483740" r:id="rId75"/>
    <p:sldLayoutId id="2147483741" r:id="rId76"/>
    <p:sldLayoutId id="2147483742" r:id="rId77"/>
    <p:sldLayoutId id="2147483743" r:id="rId78"/>
    <p:sldLayoutId id="2147483744" r:id="rId79"/>
    <p:sldLayoutId id="2147483745" r:id="rId80"/>
    <p:sldLayoutId id="2147483746" r:id="rId81"/>
    <p:sldLayoutId id="2147483747" r:id="rId82"/>
    <p:sldLayoutId id="2147483748" r:id="rId83"/>
    <p:sldLayoutId id="2147483749" r:id="rId84"/>
    <p:sldLayoutId id="2147483750" r:id="rId85"/>
    <p:sldLayoutId id="2147483751" r:id="rId86"/>
    <p:sldLayoutId id="2147483752" r:id="rId87"/>
    <p:sldLayoutId id="2147483753" r:id="rId88"/>
    <p:sldLayoutId id="2147483754" r:id="rId89"/>
    <p:sldLayoutId id="2147483755" r:id="rId90"/>
    <p:sldLayoutId id="2147483756" r:id="rId91"/>
    <p:sldLayoutId id="2147483757" r:id="rId92"/>
    <p:sldLayoutId id="2147483758" r:id="rId93"/>
    <p:sldLayoutId id="2147483759" r:id="rId94"/>
    <p:sldLayoutId id="2147483760" r:id="rId95"/>
    <p:sldLayoutId id="2147483761" r:id="rId96"/>
    <p:sldLayoutId id="2147483762" r:id="rId97"/>
    <p:sldLayoutId id="2147483763" r:id="rId98"/>
    <p:sldLayoutId id="2147483764" r:id="rId99"/>
    <p:sldLayoutId id="2147483765" r:id="rId100"/>
    <p:sldLayoutId id="2147483766" r:id="rId101"/>
    <p:sldLayoutId id="2147483767" r:id="rId102"/>
  </p:sldLayoutIdLst>
  <p:hf hdr="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30400" indent="-230400" algn="l" defTabSz="914400" rtl="0" eaLnBrk="1" latinLnBrk="0" hangingPunct="1">
        <a:lnSpc>
          <a:spcPct val="100000"/>
        </a:lnSpc>
        <a:spcBef>
          <a:spcPts val="1500"/>
        </a:spcBef>
        <a:buFont typeface="Arial" panose="020B0604020202020204" pitchFamily="34" charset="0"/>
        <a:buChar char="•"/>
        <a:tabLst>
          <a:tab pos="360000" algn="l"/>
          <a:tab pos="720000" algn="l"/>
        </a:tabLst>
        <a:defRPr sz="2800" kern="1200">
          <a:solidFill>
            <a:schemeClr val="tx1"/>
          </a:solidFill>
          <a:latin typeface="+mn-lt"/>
          <a:ea typeface="+mn-ea"/>
          <a:cs typeface="+mn-cs"/>
        </a:defRPr>
      </a:lvl1pPr>
      <a:lvl2pPr marL="684000" indent="-230400" algn="l" defTabSz="914400" rtl="0" eaLnBrk="1" latinLnBrk="0" hangingPunct="1">
        <a:lnSpc>
          <a:spcPct val="100000"/>
        </a:lnSpc>
        <a:spcBef>
          <a:spcPts val="500"/>
        </a:spcBef>
        <a:buSzPct val="75000"/>
        <a:buFont typeface="Arial" panose="020B0604020202020204" pitchFamily="34" charset="0"/>
        <a:buChar char="•"/>
        <a:tabLst>
          <a:tab pos="360000" algn="l"/>
          <a:tab pos="720000" algn="l"/>
        </a:tabLst>
        <a:defRPr sz="2800" kern="1200">
          <a:solidFill>
            <a:schemeClr val="tx1"/>
          </a:solidFill>
          <a:latin typeface="+mn-lt"/>
          <a:ea typeface="+mn-ea"/>
          <a:cs typeface="+mn-cs"/>
        </a:defRPr>
      </a:lvl2pPr>
      <a:lvl3pPr marL="1144800" indent="-230400" algn="l" defTabSz="914400" rtl="0" eaLnBrk="1" latinLnBrk="0" hangingPunct="1">
        <a:lnSpc>
          <a:spcPct val="100000"/>
        </a:lnSpc>
        <a:spcBef>
          <a:spcPts val="500"/>
        </a:spcBef>
        <a:buSzPct val="75000"/>
        <a:buFont typeface="Arial" panose="020B0604020202020204" pitchFamily="34" charset="0"/>
        <a:buChar char="•"/>
        <a:tabLst>
          <a:tab pos="360000" algn="l"/>
          <a:tab pos="720000" algn="l"/>
        </a:tabLst>
        <a:defRPr sz="2800" kern="1200">
          <a:solidFill>
            <a:schemeClr val="tx1"/>
          </a:solidFill>
          <a:latin typeface="+mn-lt"/>
          <a:ea typeface="+mn-ea"/>
          <a:cs typeface="+mn-cs"/>
        </a:defRPr>
      </a:lvl3pPr>
      <a:lvl4pPr marL="1598400" indent="-230400" algn="l" defTabSz="914400" rtl="0" eaLnBrk="1" latinLnBrk="0" hangingPunct="1">
        <a:lnSpc>
          <a:spcPct val="100000"/>
        </a:lnSpc>
        <a:spcBef>
          <a:spcPts val="500"/>
        </a:spcBef>
        <a:buSzPct val="75000"/>
        <a:buFont typeface="Arial" panose="020B0604020202020204" pitchFamily="34" charset="0"/>
        <a:buChar char="•"/>
        <a:tabLst>
          <a:tab pos="360000" algn="l"/>
          <a:tab pos="720000" algn="l"/>
        </a:tabLst>
        <a:defRPr sz="2800" kern="1200">
          <a:solidFill>
            <a:schemeClr val="tx1"/>
          </a:solidFill>
          <a:latin typeface="+mn-lt"/>
          <a:ea typeface="+mn-ea"/>
          <a:cs typeface="+mn-cs"/>
        </a:defRPr>
      </a:lvl4pPr>
      <a:lvl5pPr marL="2059200" indent="-230400" algn="l" defTabSz="914400" rtl="0" eaLnBrk="1" latinLnBrk="0" hangingPunct="1">
        <a:lnSpc>
          <a:spcPct val="100000"/>
        </a:lnSpc>
        <a:spcBef>
          <a:spcPts val="500"/>
        </a:spcBef>
        <a:buSzPct val="75000"/>
        <a:buFont typeface="Arial" panose="020B0604020202020204" pitchFamily="34" charset="0"/>
        <a:buChar char="•"/>
        <a:tabLst>
          <a:tab pos="360000" algn="l"/>
          <a:tab pos="720000" algn="l"/>
        </a:tabLst>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7">
          <p15:clr>
            <a:srgbClr val="F26B43"/>
          </p15:clr>
        </p15:guide>
        <p15:guide id="2" pos="7469">
          <p15:clr>
            <a:srgbClr val="F26B43"/>
          </p15:clr>
        </p15:guide>
        <p15:guide id="3" pos="234">
          <p15:clr>
            <a:srgbClr val="F26B43"/>
          </p15:clr>
        </p15:guide>
        <p15:guide id="5" orient="horz" pos="232">
          <p15:clr>
            <a:srgbClr val="F26B43"/>
          </p15:clr>
        </p15:guide>
        <p15:guide id="6" pos="3840">
          <p15:clr>
            <a:srgbClr val="F26B43"/>
          </p15:clr>
        </p15:guide>
        <p15:guide id="7"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1.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8B44C7C-0229-1141-97B9-4B7CAB5715B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0510"/>
            <a:ext cx="12199913" cy="5410623"/>
          </a:xfrm>
        </p:spPr>
      </p:pic>
      <p:sp>
        <p:nvSpPr>
          <p:cNvPr id="8" name="TextBox 7">
            <a:extLst>
              <a:ext uri="{FF2B5EF4-FFF2-40B4-BE49-F238E27FC236}">
                <a16:creationId xmlns:a16="http://schemas.microsoft.com/office/drawing/2014/main" id="{C7A6087D-036C-C649-AB08-1B537B42B3DD}"/>
              </a:ext>
            </a:extLst>
          </p:cNvPr>
          <p:cNvSpPr txBox="1"/>
          <p:nvPr/>
        </p:nvSpPr>
        <p:spPr>
          <a:xfrm>
            <a:off x="2533711" y="5811598"/>
            <a:ext cx="8159262" cy="707886"/>
          </a:xfrm>
          <a:prstGeom prst="rect">
            <a:avLst/>
          </a:prstGeom>
          <a:noFill/>
        </p:spPr>
        <p:txBody>
          <a:bodyPr wrap="square" rtlCol="0">
            <a:spAutoFit/>
          </a:bodyPr>
          <a:lstStyle/>
          <a:p>
            <a:pPr algn="ctr"/>
            <a:r>
              <a:rPr lang="en-GB" sz="2000" b="1" dirty="0"/>
              <a:t>A National, Peer-led Approach to Integrating HIV and Mental Health for Children, Adolescents and Young People living with HIV</a:t>
            </a:r>
          </a:p>
        </p:txBody>
      </p:sp>
      <p:pic>
        <p:nvPicPr>
          <p:cNvPr id="10" name="Picture 9" descr="Logo&#10;&#10;Description automatically generated">
            <a:extLst>
              <a:ext uri="{FF2B5EF4-FFF2-40B4-BE49-F238E27FC236}">
                <a16:creationId xmlns:a16="http://schemas.microsoft.com/office/drawing/2014/main" id="{8D2FA520-6E4A-AE4C-8263-5717FE9CE8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16" y="5410623"/>
            <a:ext cx="1166747" cy="1447377"/>
          </a:xfrm>
          <a:prstGeom prst="rect">
            <a:avLst/>
          </a:prstGeom>
        </p:spPr>
      </p:pic>
      <p:pic>
        <p:nvPicPr>
          <p:cNvPr id="2050" name="Picture 2">
            <a:extLst>
              <a:ext uri="{FF2B5EF4-FFF2-40B4-BE49-F238E27FC236}">
                <a16:creationId xmlns:a16="http://schemas.microsoft.com/office/drawing/2014/main" id="{08DA0457-4392-0B42-BFF7-4E2331BD388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78743" y="5617196"/>
            <a:ext cx="1117611" cy="10966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0720CB-7BAA-C714-0B4A-3664A19B21EE}"/>
              </a:ext>
            </a:extLst>
          </p:cNvPr>
          <p:cNvSpPr txBox="1"/>
          <p:nvPr/>
        </p:nvSpPr>
        <p:spPr>
          <a:xfrm>
            <a:off x="30501" y="4692898"/>
            <a:ext cx="12130997" cy="717725"/>
          </a:xfrm>
          <a:prstGeom prst="rect">
            <a:avLst/>
          </a:prstGeom>
          <a:noFill/>
        </p:spPr>
        <p:txBody>
          <a:bodyPr wrap="square" rtlCol="0">
            <a:spAutoFit/>
          </a:bodyPr>
          <a:lstStyle/>
          <a:p>
            <a:pPr algn="ctr"/>
            <a:r>
              <a:rPr lang="en-ZW" sz="4000" b="1" dirty="0">
                <a:solidFill>
                  <a:srgbClr val="00743D"/>
                </a:solidFill>
              </a:rPr>
              <a:t>INTEGRATING EQUIP IN PEER COUNSELLOR TRAINING  </a:t>
            </a:r>
          </a:p>
        </p:txBody>
      </p:sp>
      <p:pic>
        <p:nvPicPr>
          <p:cNvPr id="3" name="Picture 2">
            <a:extLst>
              <a:ext uri="{FF2B5EF4-FFF2-40B4-BE49-F238E27FC236}">
                <a16:creationId xmlns:a16="http://schemas.microsoft.com/office/drawing/2014/main" id="{C2D857BE-2244-5F3F-EB8D-E8EAFFEEB53C}"/>
              </a:ext>
            </a:extLst>
          </p:cNvPr>
          <p:cNvPicPr>
            <a:picLocks noChangeAspect="1"/>
          </p:cNvPicPr>
          <p:nvPr/>
        </p:nvPicPr>
        <p:blipFill>
          <a:blip r:embed="rId6"/>
          <a:stretch>
            <a:fillRect/>
          </a:stretch>
        </p:blipFill>
        <p:spPr>
          <a:xfrm>
            <a:off x="10613257" y="5410623"/>
            <a:ext cx="1362556" cy="1414517"/>
          </a:xfrm>
          <a:prstGeom prst="rect">
            <a:avLst/>
          </a:prstGeom>
        </p:spPr>
      </p:pic>
    </p:spTree>
    <p:extLst>
      <p:ext uri="{BB962C8B-B14F-4D97-AF65-F5344CB8AC3E}">
        <p14:creationId xmlns:p14="http://schemas.microsoft.com/office/powerpoint/2010/main" val="8561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58BA558-2EEC-69AC-9B00-8D6570832AC7}"/>
              </a:ext>
            </a:extLst>
          </p:cNvPr>
          <p:cNvSpPr>
            <a:spLocks noGrp="1"/>
          </p:cNvSpPr>
          <p:nvPr>
            <p:ph type="body" sz="quarter" idx="17"/>
          </p:nvPr>
        </p:nvSpPr>
        <p:spPr>
          <a:xfrm>
            <a:off x="386054" y="1363287"/>
            <a:ext cx="5889915" cy="5133394"/>
          </a:xfrm>
        </p:spPr>
        <p:txBody>
          <a:bodyPr/>
          <a:lstStyle/>
          <a:p>
            <a:r>
              <a:rPr lang="en-ZW" b="1" dirty="0"/>
              <a:t>ENACT, 10 competencies </a:t>
            </a:r>
          </a:p>
          <a:p>
            <a:pPr marL="342900" lvl="0" indent="-342900">
              <a:spcBef>
                <a:spcPts val="600"/>
              </a:spcBef>
              <a:buFont typeface="+mj-lt"/>
              <a:buAutoNum type="arabicPeriod"/>
            </a:pPr>
            <a:r>
              <a:rPr lang="en-GB" sz="1800" b="0" dirty="0">
                <a:effectLst/>
                <a:ea typeface="Times New Roman" panose="02020603050405020304" pitchFamily="18" charset="0"/>
              </a:rPr>
              <a:t>Non-verbal communication &amp; active listening</a:t>
            </a:r>
            <a:endParaRPr lang="en-ZW" sz="1800" b="1" dirty="0">
              <a:effectLst/>
              <a:ea typeface="Times New Roman" panose="02020603050405020304" pitchFamily="18" charset="0"/>
            </a:endParaRPr>
          </a:p>
          <a:p>
            <a:pPr marL="342900" lvl="0" indent="-342900">
              <a:spcBef>
                <a:spcPts val="600"/>
              </a:spcBef>
              <a:buFont typeface="+mj-lt"/>
              <a:buAutoNum type="arabicPeriod"/>
            </a:pPr>
            <a:r>
              <a:rPr lang="en-GB" sz="1800" b="0" dirty="0">
                <a:effectLst/>
                <a:ea typeface="Times New Roman" panose="02020603050405020304" pitchFamily="18" charset="0"/>
              </a:rPr>
              <a:t>Verbal communication skills</a:t>
            </a:r>
            <a:endParaRPr lang="en-ZW" sz="1800" b="1" dirty="0">
              <a:effectLst/>
              <a:ea typeface="Times New Roman" panose="02020603050405020304" pitchFamily="18" charset="0"/>
            </a:endParaRPr>
          </a:p>
          <a:p>
            <a:pPr marL="342900" lvl="0" indent="-342900">
              <a:spcBef>
                <a:spcPts val="600"/>
              </a:spcBef>
              <a:buFont typeface="+mj-lt"/>
              <a:buAutoNum type="arabicPeriod"/>
            </a:pPr>
            <a:r>
              <a:rPr lang="en-GB" sz="1800" b="0" dirty="0">
                <a:effectLst/>
                <a:ea typeface="Times New Roman" panose="02020603050405020304" pitchFamily="18" charset="0"/>
              </a:rPr>
              <a:t>Explanation &amp; promotion of confidentiality</a:t>
            </a:r>
            <a:endParaRPr lang="en-ZW" sz="1800" b="1" dirty="0">
              <a:effectLst/>
              <a:ea typeface="Times New Roman" panose="02020603050405020304" pitchFamily="18" charset="0"/>
            </a:endParaRPr>
          </a:p>
          <a:p>
            <a:pPr marL="342900" lvl="0" indent="-342900">
              <a:spcBef>
                <a:spcPts val="600"/>
              </a:spcBef>
              <a:buFont typeface="+mj-lt"/>
              <a:buAutoNum type="arabicPeriod"/>
            </a:pPr>
            <a:r>
              <a:rPr lang="en-GB" sz="1800" b="0" dirty="0">
                <a:effectLst/>
                <a:ea typeface="Times New Roman" panose="02020603050405020304" pitchFamily="18" charset="0"/>
              </a:rPr>
              <a:t>Rapport building &amp; self-disclosure</a:t>
            </a:r>
            <a:endParaRPr lang="en-ZW" sz="1800" b="1" dirty="0">
              <a:effectLst/>
              <a:ea typeface="Times New Roman" panose="02020603050405020304" pitchFamily="18" charset="0"/>
            </a:endParaRPr>
          </a:p>
          <a:p>
            <a:pPr marL="342900" lvl="0" indent="-342900">
              <a:spcBef>
                <a:spcPts val="600"/>
              </a:spcBef>
              <a:buFont typeface="+mj-lt"/>
              <a:buAutoNum type="arabicPeriod"/>
            </a:pPr>
            <a:r>
              <a:rPr lang="en-GB" sz="1800" b="0" dirty="0">
                <a:effectLst/>
                <a:ea typeface="Times New Roman" panose="02020603050405020304" pitchFamily="18" charset="0"/>
              </a:rPr>
              <a:t>Exploration &amp; normalisation of feelings</a:t>
            </a:r>
            <a:endParaRPr lang="en-ZW" sz="1800" b="1" dirty="0">
              <a:effectLst/>
              <a:ea typeface="Times New Roman" panose="02020603050405020304" pitchFamily="18" charset="0"/>
            </a:endParaRPr>
          </a:p>
          <a:p>
            <a:pPr marL="342900" lvl="0" indent="-342900">
              <a:spcBef>
                <a:spcPts val="600"/>
              </a:spcBef>
              <a:buFont typeface="+mj-lt"/>
              <a:buAutoNum type="arabicPeriod"/>
              <a:tabLst>
                <a:tab pos="628650" algn="l"/>
              </a:tabLst>
            </a:pPr>
            <a:r>
              <a:rPr lang="en-GB" sz="1800" b="0" dirty="0">
                <a:effectLst/>
                <a:ea typeface="Times New Roman" panose="02020603050405020304" pitchFamily="18" charset="0"/>
              </a:rPr>
              <a:t>Exploration of client's &amp; social support network's explanation for problem (causal &amp; explanatory models)</a:t>
            </a:r>
            <a:endParaRPr lang="en-ZW" sz="1800" b="1" dirty="0">
              <a:effectLst/>
              <a:ea typeface="Times New Roman" panose="02020603050405020304" pitchFamily="18" charset="0"/>
            </a:endParaRPr>
          </a:p>
          <a:p>
            <a:pPr marL="342900" lvl="0" indent="-342900">
              <a:spcBef>
                <a:spcPts val="600"/>
              </a:spcBef>
              <a:buFont typeface="+mj-lt"/>
              <a:buAutoNum type="arabicPeriod"/>
              <a:tabLst>
                <a:tab pos="628650" algn="l"/>
              </a:tabLst>
            </a:pPr>
            <a:r>
              <a:rPr lang="en-GB" sz="1800" b="0" dirty="0">
                <a:effectLst/>
                <a:ea typeface="Times New Roman" panose="02020603050405020304" pitchFamily="18" charset="0"/>
              </a:rPr>
              <a:t>Appropriate involvement of family members &amp; other close persons</a:t>
            </a:r>
            <a:endParaRPr lang="en-ZW" sz="1800" b="1" dirty="0">
              <a:effectLst/>
              <a:ea typeface="Times New Roman" panose="02020603050405020304" pitchFamily="18" charset="0"/>
            </a:endParaRPr>
          </a:p>
          <a:p>
            <a:pPr marL="342900" lvl="0" indent="-342900">
              <a:spcBef>
                <a:spcPts val="600"/>
              </a:spcBef>
              <a:buFont typeface="+mj-lt"/>
              <a:buAutoNum type="arabicPeriod"/>
            </a:pPr>
            <a:r>
              <a:rPr lang="en-GB" sz="1800" b="0" dirty="0">
                <a:effectLst/>
                <a:ea typeface="Times New Roman" panose="02020603050405020304" pitchFamily="18" charset="0"/>
              </a:rPr>
              <a:t>Promotion of realistic hope for change</a:t>
            </a:r>
            <a:endParaRPr lang="en-ZW" sz="1800" b="1" dirty="0">
              <a:effectLst/>
              <a:ea typeface="Times New Roman" panose="02020603050405020304" pitchFamily="18" charset="0"/>
            </a:endParaRPr>
          </a:p>
          <a:p>
            <a:pPr marL="342900" lvl="0" indent="-342900">
              <a:spcBef>
                <a:spcPts val="600"/>
              </a:spcBef>
              <a:buFont typeface="+mj-lt"/>
              <a:buAutoNum type="arabicPeriod"/>
            </a:pPr>
            <a:r>
              <a:rPr lang="en-GB" sz="1800" b="0" dirty="0">
                <a:effectLst/>
                <a:ea typeface="Times New Roman" panose="02020603050405020304" pitchFamily="18" charset="0"/>
              </a:rPr>
              <a:t>Incorporation of coping mechanisms &amp; prior solutions</a:t>
            </a:r>
            <a:endParaRPr lang="en-ZW" sz="1800" b="1" dirty="0">
              <a:effectLst/>
              <a:ea typeface="Times New Roman" panose="02020603050405020304" pitchFamily="18" charset="0"/>
            </a:endParaRPr>
          </a:p>
          <a:p>
            <a:pPr marL="342900" lvl="0" indent="-342900">
              <a:spcBef>
                <a:spcPts val="600"/>
              </a:spcBef>
              <a:spcAft>
                <a:spcPts val="600"/>
              </a:spcAft>
              <a:buFont typeface="+mj-lt"/>
              <a:buAutoNum type="arabicPeriod"/>
            </a:pPr>
            <a:r>
              <a:rPr lang="en-GB" sz="1800" b="0" dirty="0">
                <a:effectLst/>
                <a:latin typeface="Times New Roman" panose="02020603050405020304" pitchFamily="18" charset="0"/>
                <a:ea typeface="Times New Roman" panose="02020603050405020304" pitchFamily="18" charset="0"/>
              </a:rPr>
              <a:t>Psychoeducation &amp; use of local terminology</a:t>
            </a:r>
            <a:endParaRPr lang="en-ZW" sz="1800" b="1" dirty="0">
              <a:effectLst/>
              <a:latin typeface="Times New Roman" panose="02020603050405020304" pitchFamily="18" charset="0"/>
              <a:ea typeface="Times New Roman" panose="02020603050405020304" pitchFamily="18" charset="0"/>
            </a:endParaRPr>
          </a:p>
          <a:p>
            <a:endParaRPr lang="en-ZW" dirty="0"/>
          </a:p>
        </p:txBody>
      </p:sp>
      <p:sp>
        <p:nvSpPr>
          <p:cNvPr id="3" name="Title 2">
            <a:extLst>
              <a:ext uri="{FF2B5EF4-FFF2-40B4-BE49-F238E27FC236}">
                <a16:creationId xmlns:a16="http://schemas.microsoft.com/office/drawing/2014/main" id="{CD02B7B5-AC43-0799-C010-4EAA5B04E6FD}"/>
              </a:ext>
            </a:extLst>
          </p:cNvPr>
          <p:cNvSpPr>
            <a:spLocks noGrp="1"/>
          </p:cNvSpPr>
          <p:nvPr>
            <p:ph type="title"/>
          </p:nvPr>
        </p:nvSpPr>
        <p:spPr>
          <a:xfrm>
            <a:off x="166254" y="360000"/>
            <a:ext cx="11652545" cy="637527"/>
          </a:xfrm>
        </p:spPr>
        <p:txBody>
          <a:bodyPr/>
          <a:lstStyle/>
          <a:p>
            <a:r>
              <a:rPr lang="en-ZW" dirty="0"/>
              <a:t>PLANNING – HYBRID TOOL, 14 COMPETENCIES</a:t>
            </a:r>
          </a:p>
        </p:txBody>
      </p:sp>
      <p:sp>
        <p:nvSpPr>
          <p:cNvPr id="11" name="Text Placeholder 10">
            <a:extLst>
              <a:ext uri="{FF2B5EF4-FFF2-40B4-BE49-F238E27FC236}">
                <a16:creationId xmlns:a16="http://schemas.microsoft.com/office/drawing/2014/main" id="{B1810967-AF02-618E-60CD-17C9461042D1}"/>
              </a:ext>
            </a:extLst>
          </p:cNvPr>
          <p:cNvSpPr>
            <a:spLocks noGrp="1"/>
          </p:cNvSpPr>
          <p:nvPr>
            <p:ph type="body" sz="quarter" idx="21"/>
          </p:nvPr>
        </p:nvSpPr>
        <p:spPr>
          <a:xfrm>
            <a:off x="6747890" y="1361969"/>
            <a:ext cx="4901316" cy="3122349"/>
          </a:xfrm>
        </p:spPr>
        <p:txBody>
          <a:bodyPr/>
          <a:lstStyle/>
          <a:p>
            <a:r>
              <a:rPr lang="en-ZW" b="1" dirty="0" err="1"/>
              <a:t>WeACT</a:t>
            </a:r>
            <a:endParaRPr lang="en-ZW" b="1" dirty="0"/>
          </a:p>
          <a:p>
            <a:pPr marL="342900" lvl="0" indent="-342900">
              <a:lnSpc>
                <a:spcPct val="107000"/>
              </a:lnSpc>
              <a:buFont typeface="+mj-lt"/>
              <a:buAutoNum type="arabicPeriod"/>
            </a:pPr>
            <a:r>
              <a:rPr lang="en-ZA" sz="1800" dirty="0">
                <a:effectLst/>
                <a:ea typeface="Calibri" panose="020F0502020204030204" pitchFamily="34" charset="0"/>
                <a:cs typeface="Times New Roman" panose="02020603050405020304" pitchFamily="18" charset="0"/>
              </a:rPr>
              <a:t>Empathy, warmth &amp; genuineness </a:t>
            </a:r>
            <a:endParaRPr lang="en-ZW" sz="18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ZA" sz="1800" dirty="0">
                <a:effectLst/>
                <a:ea typeface="Calibri" panose="020F0502020204030204" pitchFamily="34" charset="0"/>
                <a:cs typeface="Times New Roman" panose="02020603050405020304" pitchFamily="18" charset="0"/>
              </a:rPr>
              <a:t>Safe identification of child abuse, exploitation, neglect, violence, &amp; self-harm </a:t>
            </a:r>
            <a:endParaRPr lang="en-ZW" sz="18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ZA" sz="1800" dirty="0">
                <a:effectLst/>
                <a:ea typeface="Calibri" panose="020F0502020204030204" pitchFamily="34" charset="0"/>
                <a:cs typeface="Times New Roman" panose="02020603050405020304" pitchFamily="18" charset="0"/>
              </a:rPr>
              <a:t>Giving feedback to the child</a:t>
            </a:r>
            <a:endParaRPr lang="en-ZW" sz="1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ZA" sz="1800" dirty="0">
                <a:effectLst/>
                <a:ea typeface="Quattrocento Sans" panose="020B0502050000020003" pitchFamily="34" charset="0"/>
                <a:cs typeface="Times New Roman" panose="02020603050405020304" pitchFamily="18" charset="0"/>
              </a:rPr>
              <a:t>Acknowledges &amp; promotes child’s agency in the session</a:t>
            </a:r>
            <a:endParaRPr lang="en-ZW" sz="1800" dirty="0">
              <a:effectLst/>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06775403-2B2A-250A-1595-D6D639DCB66C}"/>
              </a:ext>
            </a:extLst>
          </p:cNvPr>
          <p:cNvSpPr>
            <a:spLocks noGrp="1"/>
          </p:cNvSpPr>
          <p:nvPr>
            <p:ph type="dt" sz="half"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5F4D-E29F-4E4E-862C-E84AC671C60C}" type="datetime4">
              <a:rPr kumimoji="0" lang="en-GB"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 January 2024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2F84A84-A869-827E-6ADC-53E5C403452C}"/>
              </a:ext>
            </a:extLst>
          </p:cNvPr>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4" name="Picture 3" descr="A group of people sitting in chairs&#10;&#10;Description automatically generated">
            <a:extLst>
              <a:ext uri="{FF2B5EF4-FFF2-40B4-BE49-F238E27FC236}">
                <a16:creationId xmlns:a16="http://schemas.microsoft.com/office/drawing/2014/main" id="{F297AFD2-A851-E911-8027-58C7774AA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886" y="4484318"/>
            <a:ext cx="4351114" cy="2365690"/>
          </a:xfrm>
          <a:prstGeom prst="rect">
            <a:avLst/>
          </a:prstGeom>
        </p:spPr>
      </p:pic>
    </p:spTree>
    <p:extLst>
      <p:ext uri="{BB962C8B-B14F-4D97-AF65-F5344CB8AC3E}">
        <p14:creationId xmlns:p14="http://schemas.microsoft.com/office/powerpoint/2010/main" val="295798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2B7B5-AC43-0799-C010-4EAA5B04E6FD}"/>
              </a:ext>
            </a:extLst>
          </p:cNvPr>
          <p:cNvSpPr>
            <a:spLocks noGrp="1"/>
          </p:cNvSpPr>
          <p:nvPr>
            <p:ph type="title"/>
          </p:nvPr>
        </p:nvSpPr>
        <p:spPr>
          <a:xfrm>
            <a:off x="0" y="360000"/>
            <a:ext cx="10875600" cy="720000"/>
          </a:xfrm>
        </p:spPr>
        <p:txBody>
          <a:bodyPr anchor="ctr">
            <a:normAutofit/>
          </a:bodyPr>
          <a:lstStyle/>
          <a:p>
            <a:r>
              <a:rPr lang="en-ZW" dirty="0"/>
              <a:t>SAMPLE COMPETENCY </a:t>
            </a:r>
          </a:p>
        </p:txBody>
      </p:sp>
      <p:sp>
        <p:nvSpPr>
          <p:cNvPr id="4" name="Footer Placeholder 3">
            <a:extLst>
              <a:ext uri="{FF2B5EF4-FFF2-40B4-BE49-F238E27FC236}">
                <a16:creationId xmlns:a16="http://schemas.microsoft.com/office/drawing/2014/main" id="{1F3A78CF-9BF9-4F15-0390-BBC69C5F3D29}"/>
              </a:ext>
            </a:extLst>
          </p:cNvPr>
          <p:cNvSpPr>
            <a:spLocks noGrp="1"/>
          </p:cNvSpPr>
          <p:nvPr>
            <p:ph type="ftr" sz="quarter" idx="15"/>
          </p:nvPr>
        </p:nvSpPr>
        <p:spPr>
          <a:xfrm>
            <a:off x="-103909" y="6497999"/>
            <a:ext cx="12396354" cy="452283"/>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CATS TRAINING: Module X Title of module</a:t>
            </a:r>
          </a:p>
        </p:txBody>
      </p:sp>
      <p:sp>
        <p:nvSpPr>
          <p:cNvPr id="5" name="Date Placeholder 4">
            <a:extLst>
              <a:ext uri="{FF2B5EF4-FFF2-40B4-BE49-F238E27FC236}">
                <a16:creationId xmlns:a16="http://schemas.microsoft.com/office/drawing/2014/main" id="{06775403-2B2A-250A-1595-D6D639DCB66C}"/>
              </a:ext>
            </a:extLst>
          </p:cNvPr>
          <p:cNvSpPr>
            <a:spLocks noGrp="1"/>
          </p:cNvSpPr>
          <p:nvPr>
            <p:ph type="dt" sz="half" idx="14"/>
          </p:nvPr>
        </p:nvSpPr>
        <p:spPr>
          <a:xfrm>
            <a:off x="8958164" y="6498000"/>
            <a:ext cx="1475999" cy="453600"/>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fld id="{294A5F4D-E29F-4E4E-862C-E84AC671C60C}" type="datetime4">
              <a:rPr kumimoji="0" lang="en-GB"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25 January 2024</a:t>
            </a:fld>
            <a:endParaRPr kumimoji="0" lang="en-US" b="0" i="0" u="none" strike="noStrike" kern="1200" cap="none" spc="0" normalizeH="0" baseline="0" noProof="0">
              <a:ln>
                <a:noFill/>
              </a:ln>
              <a:effectLst/>
              <a:uLnTx/>
              <a:uFillTx/>
            </a:endParaRPr>
          </a:p>
        </p:txBody>
      </p:sp>
      <p:sp>
        <p:nvSpPr>
          <p:cNvPr id="6" name="Slide Number Placeholder 5">
            <a:extLst>
              <a:ext uri="{FF2B5EF4-FFF2-40B4-BE49-F238E27FC236}">
                <a16:creationId xmlns:a16="http://schemas.microsoft.com/office/drawing/2014/main" id="{02F84A84-A869-827E-6ADC-53E5C403452C}"/>
              </a:ext>
            </a:extLst>
          </p:cNvPr>
          <p:cNvSpPr>
            <a:spLocks noGrp="1"/>
          </p:cNvSpPr>
          <p:nvPr>
            <p:ph type="sldNum" sz="quarter" idx="16"/>
          </p:nvPr>
        </p:nvSpPr>
        <p:spPr>
          <a:xfrm>
            <a:off x="10433154" y="6498000"/>
            <a:ext cx="1387371" cy="453600"/>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Slide </a:t>
            </a:r>
            <a:fld id="{44F8CE12-DD30-E34C-A3C0-47F5F8290218}"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11</a:t>
            </a:fld>
            <a:endParaRPr kumimoji="0" lang="en-US" b="0" i="0" u="none" strike="noStrike" kern="1200" cap="none" spc="0" normalizeH="0" baseline="0" noProof="0">
              <a:ln>
                <a:noFill/>
              </a:ln>
              <a:effectLst/>
              <a:uLnTx/>
              <a:uFillTx/>
            </a:endParaRPr>
          </a:p>
        </p:txBody>
      </p:sp>
      <p:pic>
        <p:nvPicPr>
          <p:cNvPr id="10" name="Picture 9">
            <a:extLst>
              <a:ext uri="{FF2B5EF4-FFF2-40B4-BE49-F238E27FC236}">
                <a16:creationId xmlns:a16="http://schemas.microsoft.com/office/drawing/2014/main" id="{42A3076E-776A-CE45-A9DD-E7E5A1B8D33D}"/>
              </a:ext>
            </a:extLst>
          </p:cNvPr>
          <p:cNvPicPr>
            <a:picLocks noChangeAspect="1"/>
          </p:cNvPicPr>
          <p:nvPr/>
        </p:nvPicPr>
        <p:blipFill>
          <a:blip r:embed="rId3"/>
          <a:stretch>
            <a:fillRect/>
          </a:stretch>
        </p:blipFill>
        <p:spPr>
          <a:xfrm>
            <a:off x="1802000" y="1183607"/>
            <a:ext cx="8343187" cy="5313074"/>
          </a:xfrm>
          <a:prstGeom prst="rect">
            <a:avLst/>
          </a:prstGeom>
        </p:spPr>
      </p:pic>
    </p:spTree>
    <p:extLst>
      <p:ext uri="{BB962C8B-B14F-4D97-AF65-F5344CB8AC3E}">
        <p14:creationId xmlns:p14="http://schemas.microsoft.com/office/powerpoint/2010/main" val="1177563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2B7B5-AC43-0799-C010-4EAA5B04E6FD}"/>
              </a:ext>
            </a:extLst>
          </p:cNvPr>
          <p:cNvSpPr>
            <a:spLocks noGrp="1"/>
          </p:cNvSpPr>
          <p:nvPr>
            <p:ph type="title"/>
          </p:nvPr>
        </p:nvSpPr>
        <p:spPr>
          <a:xfrm>
            <a:off x="0" y="360000"/>
            <a:ext cx="10875600" cy="720000"/>
          </a:xfrm>
        </p:spPr>
        <p:txBody>
          <a:bodyPr anchor="ctr">
            <a:normAutofit/>
          </a:bodyPr>
          <a:lstStyle/>
          <a:p>
            <a:r>
              <a:rPr lang="en-ZW" dirty="0"/>
              <a:t>Describe ENACT / </a:t>
            </a:r>
            <a:r>
              <a:rPr lang="en-ZW" dirty="0" err="1"/>
              <a:t>WeACT</a:t>
            </a:r>
            <a:endParaRPr lang="en-ZW" dirty="0"/>
          </a:p>
        </p:txBody>
      </p:sp>
      <p:sp>
        <p:nvSpPr>
          <p:cNvPr id="5" name="Date Placeholder 4">
            <a:extLst>
              <a:ext uri="{FF2B5EF4-FFF2-40B4-BE49-F238E27FC236}">
                <a16:creationId xmlns:a16="http://schemas.microsoft.com/office/drawing/2014/main" id="{06775403-2B2A-250A-1595-D6D639DCB66C}"/>
              </a:ext>
            </a:extLst>
          </p:cNvPr>
          <p:cNvSpPr>
            <a:spLocks noGrp="1"/>
          </p:cNvSpPr>
          <p:nvPr>
            <p:ph type="dt" sz="half" idx="14"/>
          </p:nvPr>
        </p:nvSpPr>
        <p:spPr>
          <a:xfrm>
            <a:off x="8958164" y="6498000"/>
            <a:ext cx="1475999" cy="453600"/>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fld id="{294A5F4D-E29F-4E4E-862C-E84AC671C60C}" type="datetime4">
              <a:rPr kumimoji="0" lang="en-GB"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25 January 2024</a:t>
            </a:fld>
            <a:endParaRPr kumimoji="0" lang="en-US" b="0" i="0" u="none" strike="noStrike" kern="1200" cap="none" spc="0" normalizeH="0" baseline="0" noProof="0">
              <a:ln>
                <a:noFill/>
              </a:ln>
              <a:effectLst/>
              <a:uLnTx/>
              <a:uFillTx/>
            </a:endParaRPr>
          </a:p>
        </p:txBody>
      </p:sp>
      <p:sp>
        <p:nvSpPr>
          <p:cNvPr id="6" name="Slide Number Placeholder 5">
            <a:extLst>
              <a:ext uri="{FF2B5EF4-FFF2-40B4-BE49-F238E27FC236}">
                <a16:creationId xmlns:a16="http://schemas.microsoft.com/office/drawing/2014/main" id="{02F84A84-A869-827E-6ADC-53E5C403452C}"/>
              </a:ext>
            </a:extLst>
          </p:cNvPr>
          <p:cNvSpPr>
            <a:spLocks noGrp="1"/>
          </p:cNvSpPr>
          <p:nvPr>
            <p:ph type="sldNum" sz="quarter" idx="16"/>
          </p:nvPr>
        </p:nvSpPr>
        <p:spPr>
          <a:xfrm>
            <a:off x="10433154" y="6498000"/>
            <a:ext cx="1387371" cy="453600"/>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Slide </a:t>
            </a:r>
            <a:fld id="{44F8CE12-DD30-E34C-A3C0-47F5F8290218}"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12</a:t>
            </a:fld>
            <a:endParaRPr kumimoji="0" lang="en-US" b="0" i="0" u="none" strike="noStrike" kern="1200" cap="none" spc="0" normalizeH="0" baseline="0" noProof="0">
              <a:ln>
                <a:noFill/>
              </a:ln>
              <a:effectLst/>
              <a:uLnTx/>
              <a:uFillTx/>
            </a:endParaRPr>
          </a:p>
        </p:txBody>
      </p:sp>
      <p:pic>
        <p:nvPicPr>
          <p:cNvPr id="7" name="Picture 6">
            <a:extLst>
              <a:ext uri="{FF2B5EF4-FFF2-40B4-BE49-F238E27FC236}">
                <a16:creationId xmlns:a16="http://schemas.microsoft.com/office/drawing/2014/main" id="{038F62E4-7258-F7C4-FAC4-C2414FB1CC42}"/>
              </a:ext>
            </a:extLst>
          </p:cNvPr>
          <p:cNvPicPr>
            <a:picLocks noChangeAspect="1"/>
          </p:cNvPicPr>
          <p:nvPr/>
        </p:nvPicPr>
        <p:blipFill>
          <a:blip r:embed="rId3"/>
          <a:stretch>
            <a:fillRect/>
          </a:stretch>
        </p:blipFill>
        <p:spPr>
          <a:xfrm>
            <a:off x="976393" y="1347787"/>
            <a:ext cx="8939132" cy="4870824"/>
          </a:xfrm>
          <a:prstGeom prst="rect">
            <a:avLst/>
          </a:prstGeom>
        </p:spPr>
      </p:pic>
    </p:spTree>
    <p:extLst>
      <p:ext uri="{BB962C8B-B14F-4D97-AF65-F5344CB8AC3E}">
        <p14:creationId xmlns:p14="http://schemas.microsoft.com/office/powerpoint/2010/main" val="2140499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AD2BC-D39F-DE21-3973-8E767B35A246}"/>
              </a:ext>
            </a:extLst>
          </p:cNvPr>
          <p:cNvSpPr>
            <a:spLocks noGrp="1"/>
          </p:cNvSpPr>
          <p:nvPr>
            <p:ph type="body" sz="quarter" idx="13"/>
          </p:nvPr>
        </p:nvSpPr>
        <p:spPr>
          <a:xfrm>
            <a:off x="513567" y="2336496"/>
            <a:ext cx="6821466" cy="3390987"/>
          </a:xfrm>
        </p:spPr>
        <p:txBody>
          <a:bodyPr/>
          <a:lstStyle/>
          <a:p>
            <a:r>
              <a:rPr lang="en-ZA" sz="2000" kern="0" dirty="0">
                <a:ea typeface="Calibri" panose="020F0502020204030204" pitchFamily="34" charset="0"/>
              </a:rPr>
              <a:t>The standard (5 day) CATS training was run </a:t>
            </a:r>
            <a:endParaRPr lang="en-ZA" sz="2000" kern="0" dirty="0">
              <a:effectLst/>
              <a:ea typeface="Calibri" panose="020F0502020204030204" pitchFamily="34" charset="0"/>
            </a:endParaRPr>
          </a:p>
          <a:p>
            <a:r>
              <a:rPr lang="en-ZA" sz="2000" kern="0" dirty="0"/>
              <a:t>Baseline established at start of the training</a:t>
            </a:r>
          </a:p>
          <a:p>
            <a:pPr lvl="1"/>
            <a:r>
              <a:rPr lang="en-ZA" sz="2000" kern="0" dirty="0"/>
              <a:t>CATS divided into groups of 4 for roleplays, each with 1 facilitator </a:t>
            </a:r>
          </a:p>
          <a:p>
            <a:pPr lvl="1"/>
            <a:r>
              <a:rPr lang="en-ZA" sz="2000" kern="0" dirty="0"/>
              <a:t>Groups ran 4 roleplays with each person roleplaying a CATS once (video taped) </a:t>
            </a:r>
          </a:p>
          <a:p>
            <a:pPr lvl="1"/>
            <a:r>
              <a:rPr lang="en-ZA" sz="2000" kern="0" dirty="0"/>
              <a:t>After each role play, facilitator scored the competencies</a:t>
            </a:r>
          </a:p>
          <a:p>
            <a:pPr lvl="1"/>
            <a:r>
              <a:rPr lang="en-ZA" sz="2000" kern="0" dirty="0"/>
              <a:t>Feedback given after all 4 roleplays were completed </a:t>
            </a:r>
          </a:p>
        </p:txBody>
      </p:sp>
      <p:sp>
        <p:nvSpPr>
          <p:cNvPr id="3" name="Title 2">
            <a:extLst>
              <a:ext uri="{FF2B5EF4-FFF2-40B4-BE49-F238E27FC236}">
                <a16:creationId xmlns:a16="http://schemas.microsoft.com/office/drawing/2014/main" id="{9F22444C-CDAC-7B5B-7C31-7F33C14C2968}"/>
              </a:ext>
            </a:extLst>
          </p:cNvPr>
          <p:cNvSpPr>
            <a:spLocks noGrp="1"/>
          </p:cNvSpPr>
          <p:nvPr>
            <p:ph type="title"/>
          </p:nvPr>
        </p:nvSpPr>
        <p:spPr/>
        <p:txBody>
          <a:bodyPr/>
          <a:lstStyle/>
          <a:p>
            <a:r>
              <a:rPr lang="en-ZW" dirty="0"/>
              <a:t>PROCESS </a:t>
            </a:r>
          </a:p>
        </p:txBody>
      </p:sp>
      <p:sp>
        <p:nvSpPr>
          <p:cNvPr id="4" name="Footer Placeholder 3">
            <a:extLst>
              <a:ext uri="{FF2B5EF4-FFF2-40B4-BE49-F238E27FC236}">
                <a16:creationId xmlns:a16="http://schemas.microsoft.com/office/drawing/2014/main" id="{CB4E2D9D-3D1C-4A22-64AD-45AF6A4887B9}"/>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Share! Peer Workforce Conference</a:t>
            </a:r>
          </a:p>
        </p:txBody>
      </p:sp>
      <p:sp>
        <p:nvSpPr>
          <p:cNvPr id="5" name="Date Placeholder 4">
            <a:extLst>
              <a:ext uri="{FF2B5EF4-FFF2-40B4-BE49-F238E27FC236}">
                <a16:creationId xmlns:a16="http://schemas.microsoft.com/office/drawing/2014/main" id="{D530F7CB-8E56-9D97-C751-918B3FE8960B}"/>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solidFill>
                  <a:srgbClr val="000000">
                    <a:tint val="75000"/>
                  </a:srgbClr>
                </a:solidFill>
                <a:latin typeface="Calibri"/>
              </a:rPr>
              <a:t>31 January 2024</a:t>
            </a:r>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C624CDD-A4C5-AE99-3D35-08636C56E1F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815C452A-D5DB-3F93-9B6E-80716DC86CA2}"/>
              </a:ext>
            </a:extLst>
          </p:cNvPr>
          <p:cNvSpPr txBox="1"/>
          <p:nvPr/>
        </p:nvSpPr>
        <p:spPr>
          <a:xfrm>
            <a:off x="513567" y="1264285"/>
            <a:ext cx="108475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0" cap="none" spc="0" normalizeH="0" baseline="0" noProof="0" dirty="0">
                <a:ln>
                  <a:noFill/>
                </a:ln>
                <a:solidFill>
                  <a:srgbClr val="000000"/>
                </a:solidFill>
                <a:effectLst/>
                <a:uLnTx/>
                <a:uFillTx/>
                <a:latin typeface="Calibri"/>
                <a:ea typeface="Calibri" panose="020F0502020204030204" pitchFamily="34" charset="0"/>
                <a:cs typeface="+mn-cs"/>
              </a:rPr>
              <a:t>16 CATS from Harare who needed to strengthen their counselling skills and confidence and selected them for participation</a:t>
            </a:r>
          </a:p>
        </p:txBody>
      </p:sp>
      <p:sp>
        <p:nvSpPr>
          <p:cNvPr id="8" name="TextBox 7">
            <a:extLst>
              <a:ext uri="{FF2B5EF4-FFF2-40B4-BE49-F238E27FC236}">
                <a16:creationId xmlns:a16="http://schemas.microsoft.com/office/drawing/2014/main" id="{B2B75D5F-978C-D5CA-D251-83461C78D352}"/>
              </a:ext>
            </a:extLst>
          </p:cNvPr>
          <p:cNvSpPr txBox="1"/>
          <p:nvPr/>
        </p:nvSpPr>
        <p:spPr>
          <a:xfrm>
            <a:off x="651353" y="5547443"/>
            <a:ext cx="1057196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0" cap="none" spc="0" normalizeH="0" baseline="0" noProof="0" dirty="0">
                <a:ln>
                  <a:noFill/>
                </a:ln>
                <a:solidFill>
                  <a:srgbClr val="000000"/>
                </a:solidFill>
                <a:effectLst/>
                <a:uLnTx/>
                <a:uFillTx/>
                <a:latin typeface="Calibri"/>
                <a:ea typeface="+mn-ea"/>
                <a:cs typeface="+mn-cs"/>
              </a:rPr>
              <a:t>More opportunities for roleplaying and feedback during the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W" sz="2000" b="0" i="0" u="none" strike="noStrike" kern="0" cap="none" spc="0" normalizeH="0" baseline="0" noProof="0" dirty="0">
                <a:ln>
                  <a:noFill/>
                </a:ln>
                <a:solidFill>
                  <a:srgbClr val="000000"/>
                </a:solidFill>
                <a:effectLst/>
                <a:uLnTx/>
                <a:uFillTx/>
                <a:latin typeface="Calibri"/>
                <a:ea typeface="+mn-ea"/>
                <a:cs typeface="+mn-cs"/>
              </a:rPr>
              <a:t>Same process for midline and endline assessments </a:t>
            </a:r>
            <a:endParaRPr kumimoji="0" lang="en-ZA" sz="2000" b="0" i="0" u="none" strike="noStrike" kern="0" cap="none" spc="0" normalizeH="0" baseline="0" noProof="0" dirty="0">
              <a:ln>
                <a:noFill/>
              </a:ln>
              <a:solidFill>
                <a:srgbClr val="000000"/>
              </a:solidFill>
              <a:effectLst/>
              <a:uLnTx/>
              <a:uFillTx/>
              <a:latin typeface="Calibri"/>
              <a:ea typeface="+mn-ea"/>
              <a:cs typeface="+mn-cs"/>
            </a:endParaRPr>
          </a:p>
        </p:txBody>
      </p:sp>
      <p:pic>
        <p:nvPicPr>
          <p:cNvPr id="10" name="Picture 9" descr="A person sitting on a red chair with a person in the back&#10;&#10;Description automatically generated">
            <a:extLst>
              <a:ext uri="{FF2B5EF4-FFF2-40B4-BE49-F238E27FC236}">
                <a16:creationId xmlns:a16="http://schemas.microsoft.com/office/drawing/2014/main" id="{E678BA28-4FEB-2996-A18A-C159D7EFB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075" y="1711662"/>
            <a:ext cx="5002175" cy="3894166"/>
          </a:xfrm>
          <a:prstGeom prst="rect">
            <a:avLst/>
          </a:prstGeom>
        </p:spPr>
      </p:pic>
    </p:spTree>
    <p:extLst>
      <p:ext uri="{BB962C8B-B14F-4D97-AF65-F5344CB8AC3E}">
        <p14:creationId xmlns:p14="http://schemas.microsoft.com/office/powerpoint/2010/main" val="371780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2444C-CDAC-7B5B-7C31-7F33C14C2968}"/>
              </a:ext>
            </a:extLst>
          </p:cNvPr>
          <p:cNvSpPr>
            <a:spLocks noGrp="1"/>
          </p:cNvSpPr>
          <p:nvPr>
            <p:ph type="title"/>
          </p:nvPr>
        </p:nvSpPr>
        <p:spPr/>
        <p:txBody>
          <a:bodyPr/>
          <a:lstStyle/>
          <a:p>
            <a:r>
              <a:rPr lang="en-ZW" dirty="0"/>
              <a:t>SUMMARY OF THE 14 COMPETENCIES</a:t>
            </a:r>
          </a:p>
        </p:txBody>
      </p:sp>
      <p:sp>
        <p:nvSpPr>
          <p:cNvPr id="5" name="Date Placeholder 4">
            <a:extLst>
              <a:ext uri="{FF2B5EF4-FFF2-40B4-BE49-F238E27FC236}">
                <a16:creationId xmlns:a16="http://schemas.microsoft.com/office/drawing/2014/main" id="{D530F7CB-8E56-9D97-C751-918B3FE8960B}"/>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tint val="75000"/>
                  </a:srgbClr>
                </a:solidFill>
                <a:effectLst/>
                <a:uLnTx/>
                <a:uFillTx/>
                <a:latin typeface="Calibri"/>
                <a:ea typeface="+mn-ea"/>
                <a:cs typeface="+mn-cs"/>
              </a:rPr>
              <a:t>31 January 2024</a:t>
            </a:r>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C624CDD-A4C5-AE99-3D35-08636C56E1F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A3DA96D7-F1BF-3FDC-0E36-4F50F83C3CB4}"/>
              </a:ext>
            </a:extLst>
          </p:cNvPr>
          <p:cNvPicPr>
            <a:picLocks noChangeAspect="1"/>
          </p:cNvPicPr>
          <p:nvPr/>
        </p:nvPicPr>
        <p:blipFill>
          <a:blip r:embed="rId3"/>
          <a:stretch>
            <a:fillRect/>
          </a:stretch>
        </p:blipFill>
        <p:spPr>
          <a:xfrm>
            <a:off x="-479897" y="1562793"/>
            <a:ext cx="11759757" cy="4547355"/>
          </a:xfrm>
          <a:prstGeom prst="rect">
            <a:avLst/>
          </a:prstGeom>
        </p:spPr>
      </p:pic>
    </p:spTree>
    <p:extLst>
      <p:ext uri="{BB962C8B-B14F-4D97-AF65-F5344CB8AC3E}">
        <p14:creationId xmlns:p14="http://schemas.microsoft.com/office/powerpoint/2010/main" val="238418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926117-DDB3-BAB4-E00D-47DD09F78465}"/>
              </a:ext>
            </a:extLst>
          </p:cNvPr>
          <p:cNvSpPr>
            <a:spLocks noGrp="1"/>
          </p:cNvSpPr>
          <p:nvPr>
            <p:ph type="title"/>
          </p:nvPr>
        </p:nvSpPr>
        <p:spPr>
          <a:xfrm>
            <a:off x="-1" y="360000"/>
            <a:ext cx="11820525" cy="645841"/>
          </a:xfrm>
        </p:spPr>
        <p:txBody>
          <a:bodyPr/>
          <a:lstStyle/>
          <a:p>
            <a:r>
              <a:rPr lang="en-ZW" dirty="0"/>
              <a:t>DIFFICULTIES AT BASELINE </a:t>
            </a:r>
          </a:p>
        </p:txBody>
      </p:sp>
      <p:sp>
        <p:nvSpPr>
          <p:cNvPr id="10" name="Text Placeholder 9">
            <a:extLst>
              <a:ext uri="{FF2B5EF4-FFF2-40B4-BE49-F238E27FC236}">
                <a16:creationId xmlns:a16="http://schemas.microsoft.com/office/drawing/2014/main" id="{19B47DC6-27B9-EAF3-242C-36C66341E8F9}"/>
              </a:ext>
            </a:extLst>
          </p:cNvPr>
          <p:cNvSpPr>
            <a:spLocks noGrp="1"/>
          </p:cNvSpPr>
          <p:nvPr>
            <p:ph type="body" sz="quarter" idx="21"/>
          </p:nvPr>
        </p:nvSpPr>
        <p:spPr>
          <a:xfrm>
            <a:off x="5969000" y="1346200"/>
            <a:ext cx="5875741" cy="4505960"/>
          </a:xfrm>
        </p:spPr>
        <p:txBody>
          <a:bodyPr/>
          <a:lstStyle/>
          <a:p>
            <a:pPr marL="0" indent="0">
              <a:spcBef>
                <a:spcPts val="600"/>
              </a:spcBef>
              <a:buNone/>
            </a:pPr>
            <a:r>
              <a:rPr lang="en-ZW" sz="2400" b="1" dirty="0"/>
              <a:t>Difficulties</a:t>
            </a:r>
            <a:r>
              <a:rPr lang="en-ZW" sz="2400" dirty="0"/>
              <a:t>: </a:t>
            </a:r>
          </a:p>
          <a:p>
            <a:pPr>
              <a:spcBef>
                <a:spcPts val="600"/>
              </a:spcBef>
            </a:pPr>
            <a:r>
              <a:rPr lang="en-ZW" sz="2400" dirty="0"/>
              <a:t>Interrupting</a:t>
            </a:r>
          </a:p>
          <a:p>
            <a:r>
              <a:rPr lang="en-ZW" sz="2400" dirty="0"/>
              <a:t>Asking leading questions</a:t>
            </a:r>
          </a:p>
          <a:p>
            <a:r>
              <a:rPr lang="en-ZW" sz="2400" dirty="0"/>
              <a:t>Gives unrealistic expectations </a:t>
            </a:r>
            <a:br>
              <a:rPr lang="en-ZW"/>
            </a:br>
            <a:endParaRPr lang="en-ZW"/>
          </a:p>
          <a:p>
            <a:pPr marL="0" indent="0">
              <a:buNone/>
            </a:pPr>
            <a:endParaRPr lang="en-ZW" dirty="0"/>
          </a:p>
          <a:p>
            <a:r>
              <a:rPr lang="en-ZW" sz="2400" dirty="0"/>
              <a:t>Minimizes or dismisses client’s feelings</a:t>
            </a:r>
          </a:p>
          <a:p>
            <a:r>
              <a:rPr lang="en-ZW" sz="2400" dirty="0"/>
              <a:t>Ignores emotional responses (1) </a:t>
            </a:r>
          </a:p>
          <a:p>
            <a:pPr marL="0" indent="0">
              <a:buNone/>
            </a:pPr>
            <a:r>
              <a:rPr lang="en-ZW" dirty="0"/>
              <a:t> </a:t>
            </a:r>
          </a:p>
          <a:p>
            <a:pPr marL="0" indent="0">
              <a:buNone/>
            </a:pPr>
            <a:endParaRPr lang="en-ZW" dirty="0"/>
          </a:p>
          <a:p>
            <a:endParaRPr lang="en-ZW" dirty="0"/>
          </a:p>
          <a:p>
            <a:endParaRPr lang="en-ZW" dirty="0"/>
          </a:p>
        </p:txBody>
      </p:sp>
      <p:sp>
        <p:nvSpPr>
          <p:cNvPr id="5" name="Date Placeholder 4">
            <a:extLst>
              <a:ext uri="{FF2B5EF4-FFF2-40B4-BE49-F238E27FC236}">
                <a16:creationId xmlns:a16="http://schemas.microsoft.com/office/drawing/2014/main" id="{D530F7CB-8E56-9D97-C751-918B3FE8960B}"/>
              </a:ext>
            </a:extLst>
          </p:cNvPr>
          <p:cNvSpPr>
            <a:spLocks noGrp="1"/>
          </p:cNvSpPr>
          <p:nvPr>
            <p:ph type="dt" sz="half"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41459-D7F0-194A-B569-CC6BAF0472FA}" type="datetime4">
              <a:rPr kumimoji="0" lang="en-GB"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 January 2024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C624CDD-A4C5-AE99-3D35-08636C56E1F2}"/>
              </a:ext>
            </a:extLst>
          </p:cNvPr>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graphicFrame>
        <p:nvGraphicFramePr>
          <p:cNvPr id="7" name="Chart 6">
            <a:extLst>
              <a:ext uri="{FF2B5EF4-FFF2-40B4-BE49-F238E27FC236}">
                <a16:creationId xmlns:a16="http://schemas.microsoft.com/office/drawing/2014/main" id="{FE12CBF9-392E-4472-9981-9911DC3717EF}"/>
              </a:ext>
            </a:extLst>
          </p:cNvPr>
          <p:cNvGraphicFramePr>
            <a:graphicFrameLocks/>
          </p:cNvGraphicFramePr>
          <p:nvPr/>
        </p:nvGraphicFramePr>
        <p:xfrm>
          <a:off x="728259" y="1236967"/>
          <a:ext cx="4640377" cy="25536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41FAB93B-1379-4A95-B8C5-1179A0B6AC92}"/>
              </a:ext>
            </a:extLst>
          </p:cNvPr>
          <p:cNvGraphicFramePr>
            <a:graphicFrameLocks/>
          </p:cNvGraphicFramePr>
          <p:nvPr/>
        </p:nvGraphicFramePr>
        <p:xfrm>
          <a:off x="728260" y="4099403"/>
          <a:ext cx="4640376" cy="23985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876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2B7B5-AC43-0799-C010-4EAA5B04E6FD}"/>
              </a:ext>
            </a:extLst>
          </p:cNvPr>
          <p:cNvSpPr>
            <a:spLocks noGrp="1"/>
          </p:cNvSpPr>
          <p:nvPr>
            <p:ph type="title"/>
          </p:nvPr>
        </p:nvSpPr>
        <p:spPr>
          <a:xfrm>
            <a:off x="0" y="0"/>
            <a:ext cx="10875600" cy="720000"/>
          </a:xfrm>
        </p:spPr>
        <p:txBody>
          <a:bodyPr anchor="ctr">
            <a:normAutofit/>
          </a:bodyPr>
          <a:lstStyle/>
          <a:p>
            <a:r>
              <a:rPr lang="en-ZW" dirty="0"/>
              <a:t>SAMPLE: CHALLENGES AT BASELINE</a:t>
            </a:r>
          </a:p>
        </p:txBody>
      </p:sp>
      <p:sp>
        <p:nvSpPr>
          <p:cNvPr id="5" name="Date Placeholder 4">
            <a:extLst>
              <a:ext uri="{FF2B5EF4-FFF2-40B4-BE49-F238E27FC236}">
                <a16:creationId xmlns:a16="http://schemas.microsoft.com/office/drawing/2014/main" id="{06775403-2B2A-250A-1595-D6D639DCB66C}"/>
              </a:ext>
            </a:extLst>
          </p:cNvPr>
          <p:cNvSpPr>
            <a:spLocks noGrp="1"/>
          </p:cNvSpPr>
          <p:nvPr>
            <p:ph type="dt" sz="half" idx="14"/>
          </p:nvPr>
        </p:nvSpPr>
        <p:spPr>
          <a:xfrm>
            <a:off x="8958164" y="6498000"/>
            <a:ext cx="1475999" cy="453600"/>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fld id="{294A5F4D-E29F-4E4E-862C-E84AC671C60C}" type="datetime4">
              <a:rPr kumimoji="0" lang="en-GB"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25 January 2024</a:t>
            </a:fld>
            <a:endParaRPr kumimoji="0" lang="en-US" b="0" i="0" u="none" strike="noStrike" kern="1200" cap="none" spc="0" normalizeH="0" baseline="0" noProof="0">
              <a:ln>
                <a:noFill/>
              </a:ln>
              <a:effectLst/>
              <a:uLnTx/>
              <a:uFillTx/>
            </a:endParaRPr>
          </a:p>
        </p:txBody>
      </p:sp>
      <p:sp>
        <p:nvSpPr>
          <p:cNvPr id="6" name="Slide Number Placeholder 5">
            <a:extLst>
              <a:ext uri="{FF2B5EF4-FFF2-40B4-BE49-F238E27FC236}">
                <a16:creationId xmlns:a16="http://schemas.microsoft.com/office/drawing/2014/main" id="{02F84A84-A869-827E-6ADC-53E5C403452C}"/>
              </a:ext>
            </a:extLst>
          </p:cNvPr>
          <p:cNvSpPr>
            <a:spLocks noGrp="1"/>
          </p:cNvSpPr>
          <p:nvPr>
            <p:ph type="sldNum" sz="quarter" idx="16"/>
          </p:nvPr>
        </p:nvSpPr>
        <p:spPr>
          <a:xfrm>
            <a:off x="10433154" y="6498000"/>
            <a:ext cx="1387371" cy="453600"/>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Slide </a:t>
            </a:r>
            <a:fld id="{44F8CE12-DD30-E34C-A3C0-47F5F8290218}"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16</a:t>
            </a:fld>
            <a:endParaRPr kumimoji="0" lang="en-US" b="0" i="0" u="none" strike="noStrike" kern="1200" cap="none" spc="0" normalizeH="0" baseline="0" noProof="0">
              <a:ln>
                <a:noFill/>
              </a:ln>
              <a:effectLst/>
              <a:uLnTx/>
              <a:uFillTx/>
            </a:endParaRPr>
          </a:p>
        </p:txBody>
      </p:sp>
      <p:pic>
        <p:nvPicPr>
          <p:cNvPr id="12" name="Picture 11">
            <a:extLst>
              <a:ext uri="{FF2B5EF4-FFF2-40B4-BE49-F238E27FC236}">
                <a16:creationId xmlns:a16="http://schemas.microsoft.com/office/drawing/2014/main" id="{46BFD77E-3A38-1B22-C091-B91E760B8D32}"/>
              </a:ext>
            </a:extLst>
          </p:cNvPr>
          <p:cNvPicPr>
            <a:picLocks noChangeAspect="1"/>
          </p:cNvPicPr>
          <p:nvPr/>
        </p:nvPicPr>
        <p:blipFill>
          <a:blip r:embed="rId3"/>
          <a:stretch>
            <a:fillRect/>
          </a:stretch>
        </p:blipFill>
        <p:spPr>
          <a:xfrm>
            <a:off x="371473" y="819807"/>
            <a:ext cx="6319808" cy="3506675"/>
          </a:xfrm>
          <a:prstGeom prst="rect">
            <a:avLst/>
          </a:prstGeom>
        </p:spPr>
      </p:pic>
      <p:pic>
        <p:nvPicPr>
          <p:cNvPr id="14" name="Picture 13">
            <a:extLst>
              <a:ext uri="{FF2B5EF4-FFF2-40B4-BE49-F238E27FC236}">
                <a16:creationId xmlns:a16="http://schemas.microsoft.com/office/drawing/2014/main" id="{D8299A48-8876-9EB3-6A8E-35F82C920D98}"/>
              </a:ext>
            </a:extLst>
          </p:cNvPr>
          <p:cNvPicPr>
            <a:picLocks noChangeAspect="1"/>
          </p:cNvPicPr>
          <p:nvPr/>
        </p:nvPicPr>
        <p:blipFill>
          <a:blip r:embed="rId4"/>
          <a:stretch>
            <a:fillRect/>
          </a:stretch>
        </p:blipFill>
        <p:spPr>
          <a:xfrm>
            <a:off x="5696608" y="3773800"/>
            <a:ext cx="6313104" cy="3170138"/>
          </a:xfrm>
          <a:prstGeom prst="rect">
            <a:avLst/>
          </a:prstGeom>
        </p:spPr>
      </p:pic>
    </p:spTree>
    <p:extLst>
      <p:ext uri="{BB962C8B-B14F-4D97-AF65-F5344CB8AC3E}">
        <p14:creationId xmlns:p14="http://schemas.microsoft.com/office/powerpoint/2010/main" val="3747898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AD2BC-D39F-DE21-3973-8E767B35A246}"/>
              </a:ext>
            </a:extLst>
          </p:cNvPr>
          <p:cNvSpPr>
            <a:spLocks noGrp="1"/>
          </p:cNvSpPr>
          <p:nvPr>
            <p:ph type="body" sz="quarter" idx="13"/>
          </p:nvPr>
        </p:nvSpPr>
        <p:spPr/>
        <p:txBody>
          <a:bodyPr/>
          <a:lstStyle/>
          <a:p>
            <a:r>
              <a:rPr lang="en-ZW" sz="2400" dirty="0"/>
              <a:t>Extra days were added for baseline, midline and endline assessments</a:t>
            </a:r>
          </a:p>
          <a:p>
            <a:r>
              <a:rPr lang="en-ZW" sz="2400" dirty="0"/>
              <a:t>Held at head office so access to more staff for training than when trainings are conducted in the districts</a:t>
            </a:r>
          </a:p>
          <a:p>
            <a:r>
              <a:rPr lang="en-ZW" sz="2400" dirty="0"/>
              <a:t>4 or more facilitators to conduct assessments </a:t>
            </a:r>
          </a:p>
          <a:p>
            <a:pPr lvl="1"/>
            <a:endParaRPr lang="en-ZW" dirty="0"/>
          </a:p>
          <a:p>
            <a:pPr marL="453600" lvl="1" indent="0">
              <a:buNone/>
            </a:pPr>
            <a:endParaRPr lang="en-ZW" dirty="0"/>
          </a:p>
        </p:txBody>
      </p:sp>
      <p:sp>
        <p:nvSpPr>
          <p:cNvPr id="3" name="Title 2">
            <a:extLst>
              <a:ext uri="{FF2B5EF4-FFF2-40B4-BE49-F238E27FC236}">
                <a16:creationId xmlns:a16="http://schemas.microsoft.com/office/drawing/2014/main" id="{9F22444C-CDAC-7B5B-7C31-7F33C14C2968}"/>
              </a:ext>
            </a:extLst>
          </p:cNvPr>
          <p:cNvSpPr>
            <a:spLocks noGrp="1"/>
          </p:cNvSpPr>
          <p:nvPr>
            <p:ph type="title"/>
          </p:nvPr>
        </p:nvSpPr>
        <p:spPr/>
        <p:txBody>
          <a:bodyPr/>
          <a:lstStyle/>
          <a:p>
            <a:r>
              <a:rPr lang="en-ZW" dirty="0"/>
              <a:t>CHALLENGES MOVING FORWARD</a:t>
            </a:r>
          </a:p>
        </p:txBody>
      </p:sp>
      <p:sp>
        <p:nvSpPr>
          <p:cNvPr id="5" name="Date Placeholder 4">
            <a:extLst>
              <a:ext uri="{FF2B5EF4-FFF2-40B4-BE49-F238E27FC236}">
                <a16:creationId xmlns:a16="http://schemas.microsoft.com/office/drawing/2014/main" id="{D530F7CB-8E56-9D97-C751-918B3FE8960B}"/>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41459-D7F0-194A-B569-CC6BAF0472FA}" type="datetime4">
              <a:rPr kumimoji="0" lang="en-GB"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 January 2024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C624CDD-A4C5-AE99-3D35-08636C56E1F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24FBE895-39BB-6909-71F5-884AA3589BB7}"/>
              </a:ext>
            </a:extLst>
          </p:cNvPr>
          <p:cNvSpPr txBox="1"/>
          <p:nvPr/>
        </p:nvSpPr>
        <p:spPr>
          <a:xfrm>
            <a:off x="513567" y="3631084"/>
            <a:ext cx="6050071"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W" sz="2400" b="0" i="0" u="none" strike="noStrike" kern="1200" cap="none" spc="0" normalizeH="0" baseline="0" noProof="0" dirty="0">
                <a:ln>
                  <a:noFill/>
                </a:ln>
                <a:solidFill>
                  <a:srgbClr val="000000"/>
                </a:solidFill>
                <a:effectLst/>
                <a:uLnTx/>
                <a:uFillTx/>
                <a:latin typeface="Calibri"/>
                <a:ea typeface="+mn-ea"/>
                <a:cs typeface="+mn-cs"/>
              </a:rPr>
              <a:t>To be determined</a:t>
            </a:r>
          </a:p>
          <a:p>
            <a:pPr marL="79375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ZW" sz="2200" b="0" i="0" u="none" strike="noStrike" kern="1200" cap="none" spc="0" normalizeH="0" baseline="0" noProof="0" dirty="0">
                <a:ln>
                  <a:noFill/>
                </a:ln>
                <a:solidFill>
                  <a:srgbClr val="000000"/>
                </a:solidFill>
                <a:effectLst/>
                <a:uLnTx/>
                <a:uFillTx/>
                <a:latin typeface="Calibri"/>
                <a:ea typeface="+mn-ea"/>
                <a:cs typeface="+mn-cs"/>
              </a:rPr>
              <a:t>Integrating EQUIP into standard trainings without additional resources, budget, staffing: learning from 1</a:t>
            </a:r>
            <a:r>
              <a:rPr kumimoji="0" lang="en-ZW" sz="2200" b="0" i="0" u="none" strike="noStrike" kern="1200" cap="none" spc="0" normalizeH="0" baseline="30000" noProof="0" dirty="0">
                <a:ln>
                  <a:noFill/>
                </a:ln>
                <a:solidFill>
                  <a:srgbClr val="000000"/>
                </a:solidFill>
                <a:effectLst/>
                <a:uLnTx/>
                <a:uFillTx/>
                <a:latin typeface="Calibri"/>
                <a:ea typeface="+mn-ea"/>
                <a:cs typeface="+mn-cs"/>
              </a:rPr>
              <a:t>st</a:t>
            </a:r>
            <a:r>
              <a:rPr kumimoji="0" lang="en-ZW" sz="2200" b="0" i="0" u="none" strike="noStrike" kern="1200" cap="none" spc="0" normalizeH="0" baseline="0" noProof="0" dirty="0">
                <a:ln>
                  <a:noFill/>
                </a:ln>
                <a:solidFill>
                  <a:srgbClr val="000000"/>
                </a:solidFill>
                <a:effectLst/>
                <a:uLnTx/>
                <a:uFillTx/>
                <a:latin typeface="Calibri"/>
                <a:ea typeface="+mn-ea"/>
                <a:cs typeface="+mn-cs"/>
              </a:rPr>
              <a:t> attempt</a:t>
            </a:r>
          </a:p>
          <a:p>
            <a:pPr marL="79375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ZW" sz="2200" b="0" i="0" u="none" strike="noStrike" kern="1200" cap="none" spc="0" normalizeH="0" baseline="0" noProof="0" dirty="0">
                <a:ln>
                  <a:noFill/>
                </a:ln>
                <a:solidFill>
                  <a:srgbClr val="000000"/>
                </a:solidFill>
                <a:effectLst/>
                <a:uLnTx/>
                <a:uFillTx/>
                <a:latin typeface="Calibri"/>
                <a:ea typeface="+mn-ea"/>
                <a:cs typeface="+mn-cs"/>
              </a:rPr>
              <a:t>Supervision and mentorship: using EQUIP assessments</a:t>
            </a:r>
          </a:p>
          <a:p>
            <a:pPr marL="79375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ZW" sz="2200" b="0" i="0" u="none" strike="noStrike" kern="1200" cap="none" spc="0" normalizeH="0" baseline="0" noProof="0" dirty="0">
                <a:ln>
                  <a:noFill/>
                </a:ln>
                <a:solidFill>
                  <a:srgbClr val="000000"/>
                </a:solidFill>
                <a:effectLst/>
                <a:uLnTx/>
                <a:uFillTx/>
                <a:latin typeface="Calibri"/>
                <a:ea typeface="+mn-ea"/>
                <a:cs typeface="+mn-cs"/>
              </a:rPr>
              <a:t>Training of staff to conduct assessments </a:t>
            </a:r>
          </a:p>
        </p:txBody>
      </p:sp>
      <p:pic>
        <p:nvPicPr>
          <p:cNvPr id="8" name="Picture 7" descr="A group of people sitting in chairs&#10;&#10;Description automatically generated">
            <a:extLst>
              <a:ext uri="{FF2B5EF4-FFF2-40B4-BE49-F238E27FC236}">
                <a16:creationId xmlns:a16="http://schemas.microsoft.com/office/drawing/2014/main" id="{0537381D-AF39-46BA-764F-88FF239EF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559" y="2664823"/>
            <a:ext cx="5639441" cy="4193177"/>
          </a:xfrm>
          <a:prstGeom prst="rect">
            <a:avLst/>
          </a:prstGeom>
        </p:spPr>
      </p:pic>
    </p:spTree>
    <p:extLst>
      <p:ext uri="{BB962C8B-B14F-4D97-AF65-F5344CB8AC3E}">
        <p14:creationId xmlns:p14="http://schemas.microsoft.com/office/powerpoint/2010/main" val="351456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80ECC-95C9-6D7C-2B60-8DF6EBD80952}"/>
              </a:ext>
            </a:extLst>
          </p:cNvPr>
          <p:cNvSpPr>
            <a:spLocks noGrp="1"/>
          </p:cNvSpPr>
          <p:nvPr>
            <p:ph type="title"/>
          </p:nvPr>
        </p:nvSpPr>
        <p:spPr>
          <a:xfrm>
            <a:off x="0" y="316522"/>
            <a:ext cx="7702062" cy="651517"/>
          </a:xfrm>
        </p:spPr>
        <p:txBody>
          <a:bodyPr/>
          <a:lstStyle/>
          <a:p>
            <a:r>
              <a:rPr lang="en-ZW" dirty="0"/>
              <a:t>CLIENT DASHBOARD </a:t>
            </a:r>
          </a:p>
        </p:txBody>
      </p:sp>
      <p:sp>
        <p:nvSpPr>
          <p:cNvPr id="5" name="Footer Placeholder 4">
            <a:extLst>
              <a:ext uri="{FF2B5EF4-FFF2-40B4-BE49-F238E27FC236}">
                <a16:creationId xmlns:a16="http://schemas.microsoft.com/office/drawing/2014/main" id="{9BDB0ED7-F33B-C632-5948-71EC59FDAD1A}"/>
              </a:ext>
            </a:extLst>
          </p:cNvPr>
          <p:cNvSpPr>
            <a:spLocks noGrp="1"/>
          </p:cNvSpPr>
          <p:nvPr>
            <p:ph type="ftr"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Share! Peer Workforce Conference</a:t>
            </a:r>
          </a:p>
        </p:txBody>
      </p:sp>
      <p:sp>
        <p:nvSpPr>
          <p:cNvPr id="6" name="Date Placeholder 5">
            <a:extLst>
              <a:ext uri="{FF2B5EF4-FFF2-40B4-BE49-F238E27FC236}">
                <a16:creationId xmlns:a16="http://schemas.microsoft.com/office/drawing/2014/main" id="{B6D8AD79-FB20-2F32-52CE-810ABB5DA3DB}"/>
              </a:ext>
            </a:extLst>
          </p:cNvPr>
          <p:cNvSpPr>
            <a:spLocks noGrp="1"/>
          </p:cNvSpPr>
          <p:nvPr>
            <p:ph type="dt" sz="half"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83C07-D20F-D749-A0FE-AB58B99EB56D}" type="datetime4">
              <a:rPr kumimoji="0" lang="en-GB"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 January 2024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668578D-E4F9-F965-F9BA-A567D9414620}"/>
              </a:ext>
            </a:extLst>
          </p:cNvPr>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41D68CA-EECD-E733-C5D0-E4E216D0462A}"/>
              </a:ext>
            </a:extLst>
          </p:cNvPr>
          <p:cNvPicPr>
            <a:picLocks noChangeAspect="1"/>
          </p:cNvPicPr>
          <p:nvPr/>
        </p:nvPicPr>
        <p:blipFill>
          <a:blip r:embed="rId3"/>
          <a:stretch>
            <a:fillRect/>
          </a:stretch>
        </p:blipFill>
        <p:spPr>
          <a:xfrm>
            <a:off x="13661" y="1214206"/>
            <a:ext cx="12178339" cy="5037626"/>
          </a:xfrm>
          <a:prstGeom prst="rect">
            <a:avLst/>
          </a:prstGeom>
        </p:spPr>
      </p:pic>
    </p:spTree>
    <p:extLst>
      <p:ext uri="{BB962C8B-B14F-4D97-AF65-F5344CB8AC3E}">
        <p14:creationId xmlns:p14="http://schemas.microsoft.com/office/powerpoint/2010/main" val="719644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2444C-CDAC-7B5B-7C31-7F33C14C2968}"/>
              </a:ext>
            </a:extLst>
          </p:cNvPr>
          <p:cNvSpPr>
            <a:spLocks noGrp="1"/>
          </p:cNvSpPr>
          <p:nvPr>
            <p:ph type="title"/>
          </p:nvPr>
        </p:nvSpPr>
        <p:spPr/>
        <p:txBody>
          <a:bodyPr/>
          <a:lstStyle/>
          <a:p>
            <a:br>
              <a:rPr lang="en-ZW" dirty="0"/>
            </a:br>
            <a:r>
              <a:rPr lang="en-ZW" dirty="0"/>
              <a:t>THOUGHTS AND RECOMMENDATIONS?</a:t>
            </a:r>
            <a:br>
              <a:rPr lang="en-ZW" dirty="0"/>
            </a:br>
            <a:endParaRPr lang="en-ZW" dirty="0"/>
          </a:p>
        </p:txBody>
      </p:sp>
      <p:sp>
        <p:nvSpPr>
          <p:cNvPr id="5" name="Date Placeholder 4">
            <a:extLst>
              <a:ext uri="{FF2B5EF4-FFF2-40B4-BE49-F238E27FC236}">
                <a16:creationId xmlns:a16="http://schemas.microsoft.com/office/drawing/2014/main" id="{D530F7CB-8E56-9D97-C751-918B3FE8960B}"/>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41459-D7F0-194A-B569-CC6BAF0472FA}" type="datetime4">
              <a:rPr kumimoji="0" lang="en-GB"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 January 2024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C624CDD-A4C5-AE99-3D35-08636C56E1F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FBBA8FBF-0F54-0259-6796-978687957C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91989">
            <a:off x="259550" y="2347287"/>
            <a:ext cx="6096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2D9080BD-3617-E8FB-89DB-BFCD54EF78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91989">
            <a:off x="770901" y="3968649"/>
            <a:ext cx="6096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wo women standing next to each other&#10;&#10;Description automatically generated">
            <a:extLst>
              <a:ext uri="{FF2B5EF4-FFF2-40B4-BE49-F238E27FC236}">
                <a16:creationId xmlns:a16="http://schemas.microsoft.com/office/drawing/2014/main" id="{CDA92544-AE86-27F2-2C1F-AB3F53CCA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063" y="1062720"/>
            <a:ext cx="10592937" cy="5795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15206EB-6B67-3973-3FEB-D3D76A9676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91989">
            <a:off x="1755135" y="2591934"/>
            <a:ext cx="6096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5FD5B428-76E6-6B57-4B2C-0685953703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91989">
            <a:off x="1156333" y="1394374"/>
            <a:ext cx="6096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5D9EE27-30CF-2505-E96F-C110D8BC5B43}"/>
              </a:ext>
            </a:extLst>
          </p:cNvPr>
          <p:cNvSpPr txBox="1"/>
          <p:nvPr/>
        </p:nvSpPr>
        <p:spPr>
          <a:xfrm>
            <a:off x="646118" y="5715839"/>
            <a:ext cx="9037320" cy="584775"/>
          </a:xfrm>
          <a:prstGeom prst="rect">
            <a:avLst/>
          </a:prstGeom>
          <a:pattFill prst="pct60">
            <a:fgClr>
              <a:srgbClr val="008245"/>
            </a:fgClr>
            <a:bgClr>
              <a:schemeClr val="bg1"/>
            </a:bgClr>
          </a:patt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W" sz="3200" b="1" i="0" u="none" strike="noStrike" kern="1200" cap="none" spc="0" normalizeH="0" baseline="0" noProof="0" dirty="0">
                <a:ln>
                  <a:noFill/>
                </a:ln>
                <a:solidFill>
                  <a:srgbClr val="FFFFFF"/>
                </a:solidFill>
                <a:effectLst/>
                <a:uLnTx/>
                <a:uFillTx/>
                <a:latin typeface="Calibri"/>
                <a:ea typeface="+mn-ea"/>
                <a:cs typeface="+mn-cs"/>
              </a:rPr>
              <a:t>Thank you.           Tatenda.             Siyabonga</a:t>
            </a:r>
          </a:p>
        </p:txBody>
      </p:sp>
    </p:spTree>
    <p:extLst>
      <p:ext uri="{BB962C8B-B14F-4D97-AF65-F5344CB8AC3E}">
        <p14:creationId xmlns:p14="http://schemas.microsoft.com/office/powerpoint/2010/main" val="133615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CA8387-10C3-8CE9-62F7-6DA5D4D7297B}"/>
              </a:ext>
            </a:extLst>
          </p:cNvPr>
          <p:cNvSpPr>
            <a:spLocks noGrp="1"/>
          </p:cNvSpPr>
          <p:nvPr>
            <p:ph type="body" sz="quarter" idx="13"/>
          </p:nvPr>
        </p:nvSpPr>
        <p:spPr>
          <a:xfrm>
            <a:off x="371474" y="1980000"/>
            <a:ext cx="2271973" cy="4703433"/>
          </a:xfrm>
        </p:spPr>
        <p:txBody>
          <a:bodyPr/>
          <a:lstStyle/>
          <a:p>
            <a:pPr marL="0" indent="0" algn="ctr">
              <a:buClr>
                <a:prstClr val="black"/>
              </a:buClr>
              <a:buNone/>
            </a:pPr>
            <a:r>
              <a:rPr lang="en-US" sz="2800" b="1" dirty="0">
                <a:solidFill>
                  <a:prstClr val="black"/>
                </a:solidFill>
                <a:latin typeface="Calibri" panose="020F0502020204030204"/>
              </a:rPr>
              <a:t>Community Adolescent Treatment Supporters (CATS) </a:t>
            </a:r>
          </a:p>
          <a:p>
            <a:pPr marL="0" indent="0" algn="ctr">
              <a:buClr>
                <a:prstClr val="black"/>
              </a:buClr>
              <a:buNone/>
            </a:pPr>
            <a:r>
              <a:rPr lang="en-US" sz="2800" b="1" dirty="0">
                <a:solidFill>
                  <a:prstClr val="black"/>
                </a:solidFill>
                <a:latin typeface="Calibri" panose="020F0502020204030204"/>
              </a:rPr>
              <a:t>and Young Mentor Mothers (YMMs)</a:t>
            </a:r>
          </a:p>
          <a:p>
            <a:pPr marL="0" indent="0" algn="ctr">
              <a:buClr>
                <a:prstClr val="black"/>
              </a:buClr>
              <a:buNone/>
            </a:pPr>
            <a:r>
              <a:rPr lang="en-US" sz="2800" b="1" dirty="0">
                <a:solidFill>
                  <a:prstClr val="black"/>
                </a:solidFill>
                <a:latin typeface="Calibri" panose="020F0502020204030204"/>
              </a:rPr>
              <a:t>  </a:t>
            </a:r>
          </a:p>
          <a:p>
            <a:endParaRPr lang="en-ZW" dirty="0"/>
          </a:p>
        </p:txBody>
      </p:sp>
      <p:sp>
        <p:nvSpPr>
          <p:cNvPr id="4" name="Title 3">
            <a:extLst>
              <a:ext uri="{FF2B5EF4-FFF2-40B4-BE49-F238E27FC236}">
                <a16:creationId xmlns:a16="http://schemas.microsoft.com/office/drawing/2014/main" id="{92280488-8715-3B75-D752-864AF63E7D6F}"/>
              </a:ext>
            </a:extLst>
          </p:cNvPr>
          <p:cNvSpPr>
            <a:spLocks noGrp="1"/>
          </p:cNvSpPr>
          <p:nvPr>
            <p:ph type="title"/>
          </p:nvPr>
        </p:nvSpPr>
        <p:spPr>
          <a:xfrm>
            <a:off x="-1" y="359999"/>
            <a:ext cx="11612881" cy="1255441"/>
          </a:xfrm>
        </p:spPr>
        <p:txBody>
          <a:bodyPr/>
          <a:lstStyle/>
          <a:p>
            <a:r>
              <a:rPr lang="en-ZW" dirty="0"/>
              <a:t>DIRECT SERVICE WORKFORCE: PEER COUNSELLORS</a:t>
            </a:r>
          </a:p>
        </p:txBody>
      </p:sp>
      <p:pic>
        <p:nvPicPr>
          <p:cNvPr id="6" name="Picture 5">
            <a:extLst>
              <a:ext uri="{FF2B5EF4-FFF2-40B4-BE49-F238E27FC236}">
                <a16:creationId xmlns:a16="http://schemas.microsoft.com/office/drawing/2014/main" id="{D79EBE86-8B0F-8189-9BD9-E5F3754CA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443" y="1633759"/>
            <a:ext cx="6186714" cy="506185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395CA4E-ED7B-A007-4F41-9E4DAEE047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86776" y="1980000"/>
            <a:ext cx="1375889" cy="4369377"/>
          </a:xfrm>
          <a:prstGeom prst="rect">
            <a:avLst/>
          </a:prstGeom>
          <a:ln>
            <a:noFill/>
          </a:ln>
        </p:spPr>
      </p:pic>
    </p:spTree>
    <p:extLst>
      <p:ext uri="{BB962C8B-B14F-4D97-AF65-F5344CB8AC3E}">
        <p14:creationId xmlns:p14="http://schemas.microsoft.com/office/powerpoint/2010/main" val="126648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B736DA-3A24-BF38-0499-E1D468BF49B6}"/>
              </a:ext>
            </a:extLst>
          </p:cNvPr>
          <p:cNvSpPr>
            <a:spLocks noGrp="1"/>
          </p:cNvSpPr>
          <p:nvPr>
            <p:ph type="title"/>
          </p:nvPr>
        </p:nvSpPr>
        <p:spPr>
          <a:xfrm>
            <a:off x="0" y="360000"/>
            <a:ext cx="6829975" cy="1296000"/>
          </a:xfrm>
        </p:spPr>
        <p:txBody>
          <a:bodyPr anchor="ctr">
            <a:normAutofit/>
          </a:bodyPr>
          <a:lstStyle/>
          <a:p>
            <a:pPr>
              <a:lnSpc>
                <a:spcPct val="90000"/>
              </a:lnSpc>
            </a:pPr>
            <a:r>
              <a:rPr lang="en-US" dirty="0"/>
              <a:t>WHO THE PEER COUNSELLORS ARE </a:t>
            </a:r>
          </a:p>
        </p:txBody>
      </p:sp>
      <p:pic>
        <p:nvPicPr>
          <p:cNvPr id="7" name="Picture Placeholder 13" descr="A person and a child sitting on chairs&#10;&#10;Description automatically generated">
            <a:extLst>
              <a:ext uri="{FF2B5EF4-FFF2-40B4-BE49-F238E27FC236}">
                <a16:creationId xmlns:a16="http://schemas.microsoft.com/office/drawing/2014/main" id="{DF7FCE5E-0972-E0EE-29AA-A0CA412923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979" r="30453" b="-1"/>
          <a:stretch/>
        </p:blipFill>
        <p:spPr>
          <a:xfrm>
            <a:off x="6831175" y="10"/>
            <a:ext cx="4784400" cy="6857990"/>
          </a:xfrm>
          <a:prstGeom prst="rect">
            <a:avLst/>
          </a:prstGeom>
          <a:noFill/>
          <a:ln w="63500">
            <a:solidFill>
              <a:srgbClr val="FF4000"/>
            </a:solidFill>
          </a:ln>
        </p:spPr>
      </p:pic>
      <p:sp>
        <p:nvSpPr>
          <p:cNvPr id="2" name="Text Placeholder 1">
            <a:extLst>
              <a:ext uri="{FF2B5EF4-FFF2-40B4-BE49-F238E27FC236}">
                <a16:creationId xmlns:a16="http://schemas.microsoft.com/office/drawing/2014/main" id="{2C1CE02A-7B3D-40C8-B3EE-9618F6EEA6AC}"/>
              </a:ext>
            </a:extLst>
          </p:cNvPr>
          <p:cNvSpPr>
            <a:spLocks noGrp="1"/>
          </p:cNvSpPr>
          <p:nvPr>
            <p:ph type="body" sz="quarter" idx="18"/>
          </p:nvPr>
        </p:nvSpPr>
        <p:spPr>
          <a:xfrm>
            <a:off x="349135" y="1656001"/>
            <a:ext cx="5905615" cy="3763897"/>
          </a:xfrm>
        </p:spPr>
        <p:txBody>
          <a:bodyPr>
            <a:normAutofit/>
          </a:bodyPr>
          <a:lstStyle/>
          <a:p>
            <a:pPr marL="0" indent="0" fontAlgn="base">
              <a:lnSpc>
                <a:spcPct val="90000"/>
              </a:lnSpc>
              <a:buClr>
                <a:schemeClr val="accent2">
                  <a:lumMod val="60000"/>
                  <a:lumOff val="40000"/>
                </a:schemeClr>
              </a:buClr>
              <a:buNone/>
            </a:pPr>
            <a:r>
              <a:rPr lang="en-GB" altLang="en-US" sz="2400" b="1" dirty="0"/>
              <a:t>Criteria</a:t>
            </a:r>
          </a:p>
          <a:p>
            <a:pPr fontAlgn="base">
              <a:lnSpc>
                <a:spcPct val="90000"/>
              </a:lnSpc>
              <a:spcBef>
                <a:spcPts val="600"/>
              </a:spcBef>
              <a:buClr>
                <a:schemeClr val="accent2">
                  <a:lumMod val="60000"/>
                  <a:lumOff val="40000"/>
                </a:schemeClr>
              </a:buClr>
            </a:pPr>
            <a:r>
              <a:rPr lang="en-GB" altLang="en-US" sz="2400" dirty="0"/>
              <a:t>HIV positive 18-24 </a:t>
            </a:r>
            <a:r>
              <a:rPr lang="en-GB" altLang="en-US" sz="2400" dirty="0" err="1"/>
              <a:t>yr</a:t>
            </a:r>
            <a:r>
              <a:rPr lang="en-GB" altLang="en-US" sz="2400" dirty="0"/>
              <a:t> olds</a:t>
            </a:r>
          </a:p>
          <a:p>
            <a:pPr marL="285750" indent="-285750" fontAlgn="base">
              <a:lnSpc>
                <a:spcPct val="90000"/>
              </a:lnSpc>
              <a:spcBef>
                <a:spcPts val="600"/>
              </a:spcBef>
              <a:buClr>
                <a:schemeClr val="accent2">
                  <a:lumMod val="60000"/>
                  <a:lumOff val="40000"/>
                </a:schemeClr>
              </a:buClr>
              <a:buFont typeface="Arial" charset="0"/>
              <a:buChar char="•"/>
            </a:pPr>
            <a:r>
              <a:rPr lang="en-GB" altLang="en-US" sz="2400" dirty="0"/>
              <a:t>On ART; adhering well</a:t>
            </a:r>
          </a:p>
          <a:p>
            <a:pPr marL="285750" indent="-285750" fontAlgn="base">
              <a:lnSpc>
                <a:spcPct val="90000"/>
              </a:lnSpc>
              <a:spcBef>
                <a:spcPts val="600"/>
              </a:spcBef>
              <a:buClr>
                <a:schemeClr val="accent2">
                  <a:lumMod val="60000"/>
                  <a:lumOff val="40000"/>
                </a:schemeClr>
              </a:buClr>
              <a:buFont typeface="Arial" charset="0"/>
              <a:buChar char="•"/>
            </a:pPr>
            <a:r>
              <a:rPr lang="en-GB" altLang="en-US" sz="2400" dirty="0"/>
              <a:t>Willing to engage as a CATS</a:t>
            </a:r>
          </a:p>
          <a:p>
            <a:pPr marL="285750" indent="-285750" fontAlgn="base">
              <a:lnSpc>
                <a:spcPct val="90000"/>
              </a:lnSpc>
              <a:spcBef>
                <a:spcPts val="600"/>
              </a:spcBef>
              <a:buClr>
                <a:schemeClr val="accent2">
                  <a:lumMod val="60000"/>
                  <a:lumOff val="40000"/>
                </a:schemeClr>
              </a:buClr>
              <a:buFont typeface="Arial" charset="0"/>
              <a:buChar char="•"/>
            </a:pPr>
            <a:r>
              <a:rPr lang="en-GB" altLang="en-US" sz="2400" dirty="0"/>
              <a:t>Good soft skills, leadership skills </a:t>
            </a:r>
          </a:p>
          <a:p>
            <a:pPr marL="285750" indent="-285750" fontAlgn="base">
              <a:lnSpc>
                <a:spcPct val="90000"/>
              </a:lnSpc>
              <a:spcBef>
                <a:spcPts val="600"/>
              </a:spcBef>
              <a:buClr>
                <a:schemeClr val="accent2">
                  <a:lumMod val="60000"/>
                  <a:lumOff val="40000"/>
                </a:schemeClr>
              </a:buClr>
              <a:buFont typeface="Arial" charset="0"/>
              <a:buChar char="•"/>
            </a:pPr>
            <a:r>
              <a:rPr lang="en-GB" altLang="en-US" sz="2400" dirty="0"/>
              <a:t>Able to read and write</a:t>
            </a:r>
          </a:p>
          <a:p>
            <a:pPr marL="285750" indent="-285750" fontAlgn="base">
              <a:lnSpc>
                <a:spcPct val="90000"/>
              </a:lnSpc>
              <a:spcBef>
                <a:spcPts val="600"/>
              </a:spcBef>
              <a:buClr>
                <a:schemeClr val="accent2">
                  <a:lumMod val="60000"/>
                  <a:lumOff val="40000"/>
                </a:schemeClr>
              </a:buClr>
              <a:buFont typeface="Arial" charset="0"/>
              <a:buChar char="•"/>
            </a:pPr>
            <a:r>
              <a:rPr lang="en-GB" altLang="en-US" sz="2400" dirty="0"/>
              <a:t>Out of school (position should not interrupt school </a:t>
            </a:r>
          </a:p>
          <a:p>
            <a:pPr marL="285750" indent="-285750" fontAlgn="base">
              <a:lnSpc>
                <a:spcPct val="90000"/>
              </a:lnSpc>
              <a:spcBef>
                <a:spcPts val="600"/>
              </a:spcBef>
              <a:buClr>
                <a:schemeClr val="accent2">
                  <a:lumMod val="60000"/>
                  <a:lumOff val="40000"/>
                </a:schemeClr>
              </a:buClr>
              <a:buFont typeface="Arial" charset="0"/>
              <a:buChar char="•"/>
            </a:pPr>
            <a:r>
              <a:rPr lang="en-GB" altLang="en-US" sz="2400" dirty="0"/>
              <a:t>Consent from caregivers</a:t>
            </a:r>
            <a:endParaRPr lang="en-GB" sz="2400" dirty="0"/>
          </a:p>
        </p:txBody>
      </p:sp>
      <p:sp>
        <p:nvSpPr>
          <p:cNvPr id="5" name="Date Placeholder 4">
            <a:extLst>
              <a:ext uri="{FF2B5EF4-FFF2-40B4-BE49-F238E27FC236}">
                <a16:creationId xmlns:a16="http://schemas.microsoft.com/office/drawing/2014/main" id="{3AA12DBB-A47B-310B-A269-452E4B6842AD}"/>
              </a:ext>
            </a:extLst>
          </p:cNvPr>
          <p:cNvSpPr>
            <a:spLocks noGrp="1"/>
          </p:cNvSpPr>
          <p:nvPr>
            <p:ph type="dt" sz="half" idx="19"/>
          </p:nvPr>
        </p:nvSpPr>
        <p:spPr>
          <a:xfrm>
            <a:off x="8958164" y="6498000"/>
            <a:ext cx="1475999" cy="4536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5F4D-E29F-4E4E-862C-E84AC671C60C}" type="datetime4">
              <a:rPr kumimoji="0" lang="en-GB"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 January 2024</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CD92B87-772D-5F9D-B218-EA2364D298DF}"/>
              </a:ext>
            </a:extLst>
          </p:cNvPr>
          <p:cNvSpPr>
            <a:spLocks noGrp="1"/>
          </p:cNvSpPr>
          <p:nvPr>
            <p:ph type="sldNum" sz="quarter" idx="21"/>
          </p:nvPr>
        </p:nvSpPr>
        <p:spPr>
          <a:xfrm>
            <a:off x="10433154" y="6498000"/>
            <a:ext cx="1387371" cy="4536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ED8AA2-EC2A-6709-C526-C9FC367F4B5C}"/>
              </a:ext>
            </a:extLst>
          </p:cNvPr>
          <p:cNvSpPr txBox="1"/>
          <p:nvPr/>
        </p:nvSpPr>
        <p:spPr>
          <a:xfrm>
            <a:off x="349134" y="5552902"/>
            <a:ext cx="5905616" cy="1128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CATS selection is a joint process conducted by the IP &amp; Health Care Worker (HCW) under supervision of the Nurse in Charge</a:t>
            </a:r>
            <a:endParaRPr kumimoji="0" lang="en-ZW" sz="2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676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1CE02A-7B3D-40C8-B3EE-9618F6EEA6AC}"/>
              </a:ext>
            </a:extLst>
          </p:cNvPr>
          <p:cNvSpPr>
            <a:spLocks noGrp="1"/>
          </p:cNvSpPr>
          <p:nvPr>
            <p:ph type="body" sz="quarter" idx="18"/>
          </p:nvPr>
        </p:nvSpPr>
        <p:spPr>
          <a:xfrm>
            <a:off x="226792" y="2255520"/>
            <a:ext cx="8597168" cy="4471079"/>
          </a:xfrm>
        </p:spPr>
        <p:txBody>
          <a:bodyPr/>
          <a:lstStyle/>
          <a:p>
            <a:pPr marL="0" indent="0" algn="just">
              <a:lnSpc>
                <a:spcPts val="1400"/>
              </a:lnSpc>
              <a:buNone/>
            </a:pPr>
            <a:r>
              <a:rPr lang="en-US" sz="2000" b="1" cap="all" spc="20" dirty="0"/>
              <a:t>One to 	Four trained and supported CATS at each clinic</a:t>
            </a:r>
            <a:endParaRPr lang="en-GB" sz="2000" dirty="0">
              <a:cs typeface="Latha" panose="020B0604020202020204" pitchFamily="34" charset="0"/>
            </a:endParaRPr>
          </a:p>
          <a:p>
            <a:pPr marL="171450" indent="-171450">
              <a:spcAft>
                <a:spcPts val="600"/>
              </a:spcAft>
              <a:buClr>
                <a:schemeClr val="accent2">
                  <a:lumMod val="60000"/>
                  <a:lumOff val="40000"/>
                </a:schemeClr>
              </a:buClr>
              <a:buFont typeface="Arial" panose="020B0604020202020204" pitchFamily="34" charset="0"/>
              <a:buChar char="•"/>
            </a:pPr>
            <a:r>
              <a:rPr lang="en-GB" sz="2000" dirty="0">
                <a:cs typeface="Latha" panose="020B0604020202020204" pitchFamily="34" charset="0"/>
              </a:rPr>
              <a:t>CATS are selected and recruited by Zvandiri and Ministry of Health                   and Child Care (MoHCC)</a:t>
            </a:r>
          </a:p>
          <a:p>
            <a:pPr marL="171450" indent="-171450">
              <a:spcAft>
                <a:spcPts val="600"/>
              </a:spcAft>
              <a:buClr>
                <a:schemeClr val="accent2">
                  <a:lumMod val="60000"/>
                  <a:lumOff val="40000"/>
                </a:schemeClr>
              </a:buClr>
              <a:buFont typeface="Arial" panose="020B0604020202020204" pitchFamily="34" charset="0"/>
              <a:buChar char="•"/>
            </a:pPr>
            <a:r>
              <a:rPr lang="en-GB" sz="2000" b="1" dirty="0">
                <a:cs typeface="Latha" panose="020B0604020202020204" pitchFamily="34" charset="0"/>
              </a:rPr>
              <a:t>One week training </a:t>
            </a:r>
            <a:r>
              <a:rPr lang="en-GB" sz="2000" dirty="0">
                <a:cs typeface="Latha" panose="020B0604020202020204" pitchFamily="34" charset="0"/>
              </a:rPr>
              <a:t>and clinic attachment for new CATS; facilitated by      Zvandiri and MoHCC using a standardised curriculum</a:t>
            </a:r>
          </a:p>
          <a:p>
            <a:pPr marL="171450" indent="-171450">
              <a:spcAft>
                <a:spcPts val="600"/>
              </a:spcAft>
              <a:buClr>
                <a:schemeClr val="accent2">
                  <a:lumMod val="60000"/>
                  <a:lumOff val="40000"/>
                </a:schemeClr>
              </a:buClr>
              <a:buFont typeface="Arial" panose="020B0604020202020204" pitchFamily="34" charset="0"/>
              <a:buChar char="•"/>
            </a:pPr>
            <a:r>
              <a:rPr lang="en-GB" sz="2000" b="1" dirty="0">
                <a:cs typeface="Latha" panose="020B0604020202020204" pitchFamily="34" charset="0"/>
              </a:rPr>
              <a:t>Weekly supervision </a:t>
            </a:r>
            <a:r>
              <a:rPr lang="en-GB" sz="2000" dirty="0">
                <a:cs typeface="Latha" panose="020B0604020202020204" pitchFamily="34" charset="0"/>
              </a:rPr>
              <a:t>meetings at the clinic with a designated nurse or counsellor</a:t>
            </a:r>
          </a:p>
          <a:p>
            <a:pPr marL="171450" indent="-171450">
              <a:spcAft>
                <a:spcPts val="600"/>
              </a:spcAft>
              <a:buClr>
                <a:schemeClr val="accent2">
                  <a:lumMod val="60000"/>
                  <a:lumOff val="40000"/>
                </a:schemeClr>
              </a:buClr>
              <a:buFont typeface="Arial" panose="020B0604020202020204" pitchFamily="34" charset="0"/>
              <a:buChar char="•"/>
            </a:pPr>
            <a:r>
              <a:rPr lang="en-GB" sz="2000" dirty="0">
                <a:cs typeface="Latha" panose="020B0604020202020204" pitchFamily="34" charset="0"/>
              </a:rPr>
              <a:t>On site </a:t>
            </a:r>
            <a:r>
              <a:rPr lang="en-GB" sz="2000" b="1" dirty="0">
                <a:cs typeface="Latha" panose="020B0604020202020204" pitchFamily="34" charset="0"/>
              </a:rPr>
              <a:t>mentorship</a:t>
            </a:r>
            <a:r>
              <a:rPr lang="en-GB" sz="2000" dirty="0">
                <a:cs typeface="Latha" panose="020B0604020202020204" pitchFamily="34" charset="0"/>
              </a:rPr>
              <a:t> visits from a Zvandiri Mentor located in the district </a:t>
            </a:r>
          </a:p>
          <a:p>
            <a:pPr marL="171450" indent="-171450">
              <a:spcAft>
                <a:spcPts val="600"/>
              </a:spcAft>
              <a:buClr>
                <a:schemeClr val="accent2">
                  <a:lumMod val="60000"/>
                  <a:lumOff val="40000"/>
                </a:schemeClr>
              </a:buClr>
              <a:buFont typeface="Arial" panose="020B0604020202020204" pitchFamily="34" charset="0"/>
              <a:buChar char="•"/>
            </a:pPr>
            <a:r>
              <a:rPr lang="en-GB" sz="2000" dirty="0">
                <a:cs typeface="Latha" panose="020B0604020202020204" pitchFamily="34" charset="0"/>
              </a:rPr>
              <a:t>Bi-monthly/quarterly mentorship at CATS Coordination meetings (varies by funding/grant)</a:t>
            </a:r>
            <a:endParaRPr lang="en-US" sz="2000" dirty="0">
              <a:solidFill>
                <a:schemeClr val="accent4"/>
              </a:solidFill>
              <a:cs typeface="Latha" panose="020B0604020202020204" pitchFamily="34" charset="0"/>
            </a:endParaRPr>
          </a:p>
          <a:p>
            <a:endParaRPr lang="en-US" dirty="0"/>
          </a:p>
        </p:txBody>
      </p:sp>
      <p:sp>
        <p:nvSpPr>
          <p:cNvPr id="3" name="Title 2">
            <a:extLst>
              <a:ext uri="{FF2B5EF4-FFF2-40B4-BE49-F238E27FC236}">
                <a16:creationId xmlns:a16="http://schemas.microsoft.com/office/drawing/2014/main" id="{8FB736DA-3A24-BF38-0499-E1D468BF49B6}"/>
              </a:ext>
            </a:extLst>
          </p:cNvPr>
          <p:cNvSpPr>
            <a:spLocks noGrp="1"/>
          </p:cNvSpPr>
          <p:nvPr>
            <p:ph type="title"/>
          </p:nvPr>
        </p:nvSpPr>
        <p:spPr>
          <a:xfrm>
            <a:off x="0" y="360000"/>
            <a:ext cx="10809514" cy="1251086"/>
          </a:xfrm>
        </p:spPr>
        <p:txBody>
          <a:bodyPr/>
          <a:lstStyle/>
          <a:p>
            <a:r>
              <a:rPr lang="en-US" dirty="0"/>
              <a:t>RECRUITMENT, TRAINING AND SUPERVISION</a:t>
            </a:r>
          </a:p>
        </p:txBody>
      </p:sp>
      <p:sp>
        <p:nvSpPr>
          <p:cNvPr id="5" name="Date Placeholder 4">
            <a:extLst>
              <a:ext uri="{FF2B5EF4-FFF2-40B4-BE49-F238E27FC236}">
                <a16:creationId xmlns:a16="http://schemas.microsoft.com/office/drawing/2014/main" id="{3AA12DBB-A47B-310B-A269-452E4B6842AD}"/>
              </a:ext>
            </a:extLst>
          </p:cNvPr>
          <p:cNvSpPr>
            <a:spLocks noGrp="1"/>
          </p:cNvSpPr>
          <p:nvPr>
            <p:ph type="dt" sz="half"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solidFill>
                  <a:srgbClr val="000000">
                    <a:tint val="75000"/>
                  </a:srgbClr>
                </a:solidFill>
                <a:latin typeface="Calibri"/>
              </a:rPr>
              <a:t>31 January 2024</a:t>
            </a:r>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CD92B87-772D-5F9D-B218-EA2364D298DF}"/>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58A3C33-6133-8406-91EE-1AABA664CC7A}"/>
              </a:ext>
            </a:extLst>
          </p:cNvPr>
          <p:cNvPicPr>
            <a:picLocks noChangeAspect="1"/>
          </p:cNvPicPr>
          <p:nvPr/>
        </p:nvPicPr>
        <p:blipFill>
          <a:blip r:embed="rId2"/>
          <a:stretch>
            <a:fillRect/>
          </a:stretch>
        </p:blipFill>
        <p:spPr>
          <a:xfrm>
            <a:off x="7856699" y="2804160"/>
            <a:ext cx="4335301" cy="2877161"/>
          </a:xfrm>
          <a:prstGeom prst="rect">
            <a:avLst/>
          </a:prstGeom>
        </p:spPr>
      </p:pic>
    </p:spTree>
    <p:extLst>
      <p:ext uri="{BB962C8B-B14F-4D97-AF65-F5344CB8AC3E}">
        <p14:creationId xmlns:p14="http://schemas.microsoft.com/office/powerpoint/2010/main" val="40742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4B5B7-9332-340D-EB9C-C5929D37A676}"/>
              </a:ext>
            </a:extLst>
          </p:cNvPr>
          <p:cNvSpPr>
            <a:spLocks noGrp="1"/>
          </p:cNvSpPr>
          <p:nvPr>
            <p:ph type="title"/>
          </p:nvPr>
        </p:nvSpPr>
        <p:spPr>
          <a:xfrm>
            <a:off x="0" y="234793"/>
            <a:ext cx="6733309" cy="654154"/>
          </a:xfrm>
        </p:spPr>
        <p:txBody>
          <a:bodyPr/>
          <a:lstStyle/>
          <a:p>
            <a:r>
              <a:rPr lang="en-ZW" dirty="0"/>
              <a:t>SCALING ZVANDIRI </a:t>
            </a:r>
          </a:p>
        </p:txBody>
      </p:sp>
      <p:sp>
        <p:nvSpPr>
          <p:cNvPr id="4" name="Footer Placeholder 3">
            <a:extLst>
              <a:ext uri="{FF2B5EF4-FFF2-40B4-BE49-F238E27FC236}">
                <a16:creationId xmlns:a16="http://schemas.microsoft.com/office/drawing/2014/main" id="{3FD0F7F1-9505-A611-3883-ADC021661AE4}"/>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Share! Peer Workforce Conference</a:t>
            </a:r>
          </a:p>
        </p:txBody>
      </p:sp>
      <p:sp>
        <p:nvSpPr>
          <p:cNvPr id="5" name="Date Placeholder 4">
            <a:extLst>
              <a:ext uri="{FF2B5EF4-FFF2-40B4-BE49-F238E27FC236}">
                <a16:creationId xmlns:a16="http://schemas.microsoft.com/office/drawing/2014/main" id="{A008FE9D-CEE2-2265-A2D5-7ED6E06C6B9C}"/>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tint val="75000"/>
                  </a:srgbClr>
                </a:solidFill>
                <a:effectLst/>
                <a:uLnTx/>
                <a:uFillTx/>
                <a:latin typeface="Calibri"/>
                <a:ea typeface="+mn-ea"/>
                <a:cs typeface="+mn-cs"/>
              </a:rPr>
              <a:t>31 January 2024</a:t>
            </a:r>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8BA817E-D5FD-92ED-EF00-81C350F2172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1C69AA6-2E50-22C8-E423-8E56466543D7}"/>
              </a:ext>
            </a:extLst>
          </p:cNvPr>
          <p:cNvPicPr>
            <a:picLocks noChangeAspect="1"/>
          </p:cNvPicPr>
          <p:nvPr/>
        </p:nvPicPr>
        <p:blipFill>
          <a:blip r:embed="rId3"/>
          <a:stretch>
            <a:fillRect/>
          </a:stretch>
        </p:blipFill>
        <p:spPr>
          <a:xfrm>
            <a:off x="1094941" y="1264820"/>
            <a:ext cx="7451307" cy="4967538"/>
          </a:xfrm>
          <a:prstGeom prst="rect">
            <a:avLst/>
          </a:prstGeom>
        </p:spPr>
      </p:pic>
      <p:sp>
        <p:nvSpPr>
          <p:cNvPr id="9" name="TextBox 8">
            <a:extLst>
              <a:ext uri="{FF2B5EF4-FFF2-40B4-BE49-F238E27FC236}">
                <a16:creationId xmlns:a16="http://schemas.microsoft.com/office/drawing/2014/main" id="{6646B171-FF8C-C97A-E350-558B7C625C10}"/>
              </a:ext>
            </a:extLst>
          </p:cNvPr>
          <p:cNvSpPr txBox="1"/>
          <p:nvPr/>
        </p:nvSpPr>
        <p:spPr>
          <a:xfrm>
            <a:off x="8379229" y="1379913"/>
            <a:ext cx="3441296" cy="1200329"/>
          </a:xfrm>
          <a:prstGeom prst="rect">
            <a:avLst/>
          </a:prstGeom>
          <a:pattFill prst="pct25">
            <a:fgClr>
              <a:srgbClr val="008245"/>
            </a:fgClr>
            <a:bgClr>
              <a:schemeClr val="bg1"/>
            </a:bgClr>
          </a:patt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W" sz="2400" b="0" i="0" u="none" strike="noStrike" kern="1200" cap="none" spc="0" normalizeH="0" baseline="0" noProof="0" dirty="0">
                <a:ln>
                  <a:noFill/>
                </a:ln>
                <a:solidFill>
                  <a:srgbClr val="000000"/>
                </a:solidFill>
                <a:effectLst/>
                <a:uLnTx/>
                <a:uFillTx/>
                <a:latin typeface="Calibri"/>
                <a:ea typeface="+mn-ea"/>
                <a:cs typeface="+mn-cs"/>
              </a:rPr>
              <a:t>3,000 peer counsellors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W" sz="2400" b="0" i="0" u="none" strike="noStrike" kern="1200" cap="none" spc="0" normalizeH="0" baseline="0" noProof="0" dirty="0">
                <a:ln>
                  <a:noFill/>
                </a:ln>
                <a:solidFill>
                  <a:srgbClr val="000000"/>
                </a:solidFill>
                <a:effectLst/>
                <a:uLnTx/>
                <a:uFillTx/>
                <a:latin typeface="Calibri"/>
                <a:ea typeface="+mn-ea"/>
                <a:cs typeface="+mn-cs"/>
              </a:rPr>
              <a:t>Supporting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W" sz="2400" b="0" i="0" u="none" strike="noStrike" kern="1200" cap="none" spc="0" normalizeH="0" baseline="0" noProof="0" dirty="0">
                <a:ln>
                  <a:noFill/>
                </a:ln>
                <a:solidFill>
                  <a:srgbClr val="000000"/>
                </a:solidFill>
                <a:effectLst/>
                <a:uLnTx/>
                <a:uFillTx/>
                <a:latin typeface="Calibri"/>
                <a:ea typeface="+mn-ea"/>
                <a:cs typeface="+mn-cs"/>
              </a:rPr>
              <a:t>90,000 CAYALHIV</a:t>
            </a:r>
          </a:p>
        </p:txBody>
      </p:sp>
    </p:spTree>
    <p:extLst>
      <p:ext uri="{BB962C8B-B14F-4D97-AF65-F5344CB8AC3E}">
        <p14:creationId xmlns:p14="http://schemas.microsoft.com/office/powerpoint/2010/main" val="2160959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AD4262-ED67-0F69-A2BC-89F5FC324E60}"/>
              </a:ext>
            </a:extLst>
          </p:cNvPr>
          <p:cNvPicPr>
            <a:picLocks noChangeAspect="1"/>
          </p:cNvPicPr>
          <p:nvPr/>
        </p:nvPicPr>
        <p:blipFill>
          <a:blip r:embed="rId3"/>
          <a:stretch>
            <a:fillRect/>
          </a:stretch>
        </p:blipFill>
        <p:spPr>
          <a:xfrm>
            <a:off x="0" y="6388274"/>
            <a:ext cx="12482456" cy="489748"/>
          </a:xfrm>
          <a:prstGeom prst="rect">
            <a:avLst/>
          </a:prstGeom>
        </p:spPr>
      </p:pic>
      <p:sp>
        <p:nvSpPr>
          <p:cNvPr id="2" name="Text Placeholder 1">
            <a:extLst>
              <a:ext uri="{FF2B5EF4-FFF2-40B4-BE49-F238E27FC236}">
                <a16:creationId xmlns:a16="http://schemas.microsoft.com/office/drawing/2014/main" id="{035DB525-95F8-3575-65C6-72E552D1A873}"/>
              </a:ext>
            </a:extLst>
          </p:cNvPr>
          <p:cNvSpPr>
            <a:spLocks noGrp="1"/>
          </p:cNvSpPr>
          <p:nvPr>
            <p:ph type="body" sz="quarter" idx="18"/>
          </p:nvPr>
        </p:nvSpPr>
        <p:spPr>
          <a:xfrm>
            <a:off x="595065" y="1354131"/>
            <a:ext cx="5930995" cy="5034143"/>
          </a:xfrm>
        </p:spPr>
        <p:txBody>
          <a:bodyPr/>
          <a:lstStyle/>
          <a:p>
            <a:pPr marL="0" indent="0">
              <a:buNone/>
            </a:pPr>
            <a:r>
              <a:rPr lang="en-ZW" b="1" dirty="0"/>
              <a:t>Challenges:</a:t>
            </a:r>
            <a:r>
              <a:rPr lang="en-ZW" dirty="0"/>
              <a:t> </a:t>
            </a:r>
          </a:p>
          <a:p>
            <a:pPr lvl="1"/>
            <a:r>
              <a:rPr lang="en-ZW" dirty="0"/>
              <a:t>Large cohort of young counsellors covering a vast number of regions/ countries/cultures/settings </a:t>
            </a:r>
          </a:p>
          <a:p>
            <a:pPr lvl="1"/>
            <a:r>
              <a:rPr lang="en-ZW" dirty="0"/>
              <a:t>Ensuring quality of care</a:t>
            </a:r>
          </a:p>
          <a:p>
            <a:pPr lvl="1"/>
            <a:r>
              <a:rPr lang="en-ZW" dirty="0"/>
              <a:t>Adequate support to peer counsellors </a:t>
            </a:r>
          </a:p>
          <a:p>
            <a:pPr lvl="1"/>
            <a:r>
              <a:rPr lang="en-ZW" dirty="0"/>
              <a:t>Limited resources for training ($)</a:t>
            </a:r>
          </a:p>
        </p:txBody>
      </p:sp>
      <p:sp>
        <p:nvSpPr>
          <p:cNvPr id="3" name="Title 2">
            <a:extLst>
              <a:ext uri="{FF2B5EF4-FFF2-40B4-BE49-F238E27FC236}">
                <a16:creationId xmlns:a16="http://schemas.microsoft.com/office/drawing/2014/main" id="{01864C8E-2711-3CD5-CD1C-06CC520A3246}"/>
              </a:ext>
            </a:extLst>
          </p:cNvPr>
          <p:cNvSpPr>
            <a:spLocks noGrp="1"/>
          </p:cNvSpPr>
          <p:nvPr>
            <p:ph type="title"/>
          </p:nvPr>
        </p:nvSpPr>
        <p:spPr/>
        <p:txBody>
          <a:bodyPr/>
          <a:lstStyle/>
          <a:p>
            <a:r>
              <a:rPr lang="en-ZW" dirty="0"/>
              <a:t>THE NEED TO ENSURE QUALITY </a:t>
            </a:r>
          </a:p>
        </p:txBody>
      </p:sp>
      <p:sp>
        <p:nvSpPr>
          <p:cNvPr id="5" name="Date Placeholder 4">
            <a:extLst>
              <a:ext uri="{FF2B5EF4-FFF2-40B4-BE49-F238E27FC236}">
                <a16:creationId xmlns:a16="http://schemas.microsoft.com/office/drawing/2014/main" id="{5BB9E7CC-D3E9-1AF7-274C-0EEB6E62D9CB}"/>
              </a:ext>
            </a:extLst>
          </p:cNvPr>
          <p:cNvSpPr>
            <a:spLocks noGrp="1"/>
          </p:cNvSpPr>
          <p:nvPr>
            <p:ph type="dt" sz="half" idx="19"/>
          </p:nvPr>
        </p:nvSpPr>
        <p:spPr>
          <a:xfrm>
            <a:off x="8958164" y="6498000"/>
            <a:ext cx="1474990" cy="36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31 January 2024</a:t>
            </a:r>
          </a:p>
        </p:txBody>
      </p:sp>
      <p:sp>
        <p:nvSpPr>
          <p:cNvPr id="6" name="Slide Number Placeholder 5">
            <a:extLst>
              <a:ext uri="{FF2B5EF4-FFF2-40B4-BE49-F238E27FC236}">
                <a16:creationId xmlns:a16="http://schemas.microsoft.com/office/drawing/2014/main" id="{B3947927-CF6D-8C7F-7795-4B1E12618D5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8" name="Picture 7" descr="CATS, PC, Makonde district team and DNO discussing the QI plan&#10;">
            <a:extLst>
              <a:ext uri="{FF2B5EF4-FFF2-40B4-BE49-F238E27FC236}">
                <a16:creationId xmlns:a16="http://schemas.microsoft.com/office/drawing/2014/main" id="{2536F843-37CA-9AC6-B99E-C42297C33B63}"/>
              </a:ext>
            </a:extLst>
          </p:cNvPr>
          <p:cNvPicPr/>
          <p:nvPr/>
        </p:nvPicPr>
        <p:blipFill>
          <a:blip r:embed="rId4">
            <a:extLst>
              <a:ext uri="{28A0092B-C50C-407E-A947-70E740481C1C}">
                <a14:useLocalDpi xmlns:a14="http://schemas.microsoft.com/office/drawing/2010/main" val="0"/>
              </a:ext>
            </a:extLst>
          </a:blip>
          <a:stretch>
            <a:fillRect/>
          </a:stretch>
        </p:blipFill>
        <p:spPr>
          <a:xfrm>
            <a:off x="6526061" y="1954061"/>
            <a:ext cx="5642942" cy="4042794"/>
          </a:xfrm>
          <a:prstGeom prst="rect">
            <a:avLst/>
          </a:prstGeom>
        </p:spPr>
      </p:pic>
    </p:spTree>
    <p:extLst>
      <p:ext uri="{BB962C8B-B14F-4D97-AF65-F5344CB8AC3E}">
        <p14:creationId xmlns:p14="http://schemas.microsoft.com/office/powerpoint/2010/main" val="2005041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DBE81B-C1AB-3900-1C0F-F13235213B41}"/>
              </a:ext>
            </a:extLst>
          </p:cNvPr>
          <p:cNvSpPr>
            <a:spLocks noGrp="1"/>
          </p:cNvSpPr>
          <p:nvPr>
            <p:ph type="body" sz="quarter" idx="18"/>
          </p:nvPr>
        </p:nvSpPr>
        <p:spPr>
          <a:xfrm>
            <a:off x="640035" y="1491479"/>
            <a:ext cx="10235565" cy="4595040"/>
          </a:xfrm>
        </p:spPr>
        <p:txBody>
          <a:bodyPr/>
          <a:lstStyle/>
          <a:p>
            <a:pPr marL="0" indent="0">
              <a:buNone/>
            </a:pPr>
            <a:r>
              <a:rPr lang="en-US" sz="2400" b="1" i="0" dirty="0">
                <a:solidFill>
                  <a:srgbClr val="212529"/>
                </a:solidFill>
                <a:effectLst/>
              </a:rPr>
              <a:t>Ensuring Quality in Psychological Support (EQUIP)</a:t>
            </a:r>
            <a:endParaRPr lang="en-US" sz="2400" b="0" i="0" dirty="0">
              <a:solidFill>
                <a:srgbClr val="1A1A1A"/>
              </a:solidFill>
              <a:effectLst/>
            </a:endParaRPr>
          </a:p>
          <a:p>
            <a:pPr marL="0" indent="0">
              <a:buNone/>
            </a:pPr>
            <a:r>
              <a:rPr lang="en-US" sz="2400" b="0" i="0" dirty="0">
                <a:solidFill>
                  <a:srgbClr val="1A1A1A"/>
                </a:solidFill>
                <a:effectLst/>
              </a:rPr>
              <a:t>World Health Organization and UNICEF’s joint project to support quality in the delivery of psychosocial and mental health services. </a:t>
            </a:r>
          </a:p>
          <a:p>
            <a:pPr lvl="1"/>
            <a:r>
              <a:rPr lang="en-US" sz="2400" b="0" i="0" dirty="0">
                <a:solidFill>
                  <a:srgbClr val="1A1A1A"/>
                </a:solidFill>
                <a:effectLst/>
              </a:rPr>
              <a:t>Aimed at trained, non-professional care providers, e.g. </a:t>
            </a:r>
            <a:r>
              <a:rPr lang="en-US" sz="2400" dirty="0">
                <a:solidFill>
                  <a:srgbClr val="1A1A1A"/>
                </a:solidFill>
              </a:rPr>
              <a:t>peer counsellors</a:t>
            </a:r>
          </a:p>
          <a:p>
            <a:pPr lvl="1"/>
            <a:r>
              <a:rPr lang="en-US" sz="2400" dirty="0">
                <a:solidFill>
                  <a:srgbClr val="1A1A1A"/>
                </a:solidFill>
              </a:rPr>
              <a:t>F</a:t>
            </a:r>
            <a:r>
              <a:rPr lang="en-US" sz="2400" b="0" i="0" dirty="0">
                <a:solidFill>
                  <a:srgbClr val="1A1A1A"/>
                </a:solidFill>
                <a:effectLst/>
              </a:rPr>
              <a:t>or trainers and supervisors to improve the quality of their workers' helping skills and reduce potential harm </a:t>
            </a:r>
          </a:p>
          <a:p>
            <a:pPr marL="0" indent="0">
              <a:buNone/>
            </a:pPr>
            <a:r>
              <a:rPr lang="en-US" sz="2400" b="0" i="0" dirty="0">
                <a:solidFill>
                  <a:srgbClr val="212529"/>
                </a:solidFill>
                <a:effectLst/>
              </a:rPr>
              <a:t>EQUIP competency assessment tools focus on assessing demonstrated skills;</a:t>
            </a:r>
          </a:p>
          <a:p>
            <a:pPr lvl="1"/>
            <a:r>
              <a:rPr lang="en-US" sz="2400" b="0" i="0" dirty="0">
                <a:solidFill>
                  <a:srgbClr val="212529"/>
                </a:solidFill>
                <a:effectLst/>
              </a:rPr>
              <a:t>help inform trainers and supervisors on their trainees’ progress and areas where they need more practice. </a:t>
            </a:r>
            <a:endParaRPr lang="en-US" sz="2400" b="0" i="0" dirty="0">
              <a:solidFill>
                <a:srgbClr val="242424"/>
              </a:solidFill>
              <a:effectLst/>
            </a:endParaRPr>
          </a:p>
          <a:p>
            <a:pPr marL="0" indent="0">
              <a:buNone/>
            </a:pPr>
            <a:r>
              <a:rPr lang="en-ZW" sz="2400" dirty="0"/>
              <a:t>www.equipcompetency.org</a:t>
            </a:r>
          </a:p>
        </p:txBody>
      </p:sp>
      <p:sp>
        <p:nvSpPr>
          <p:cNvPr id="3" name="Title 2">
            <a:extLst>
              <a:ext uri="{FF2B5EF4-FFF2-40B4-BE49-F238E27FC236}">
                <a16:creationId xmlns:a16="http://schemas.microsoft.com/office/drawing/2014/main" id="{CD02B7B5-AC43-0799-C010-4EAA5B04E6FD}"/>
              </a:ext>
            </a:extLst>
          </p:cNvPr>
          <p:cNvSpPr>
            <a:spLocks noGrp="1"/>
          </p:cNvSpPr>
          <p:nvPr>
            <p:ph type="title"/>
          </p:nvPr>
        </p:nvSpPr>
        <p:spPr/>
        <p:txBody>
          <a:bodyPr/>
          <a:lstStyle/>
          <a:p>
            <a:br>
              <a:rPr lang="en-US" sz="4000" b="1" i="0" dirty="0">
                <a:solidFill>
                  <a:srgbClr val="212529"/>
                </a:solidFill>
                <a:effectLst/>
              </a:rPr>
            </a:br>
            <a:r>
              <a:rPr lang="en-US" sz="4000" b="1" i="0" dirty="0">
                <a:effectLst/>
              </a:rPr>
              <a:t>WHAT is EQUIP? </a:t>
            </a:r>
            <a:br>
              <a:rPr lang="en-US" sz="4000" b="1" i="0" dirty="0">
                <a:solidFill>
                  <a:srgbClr val="212529"/>
                </a:solidFill>
                <a:effectLst/>
              </a:rPr>
            </a:br>
            <a:endParaRPr lang="en-ZW" dirty="0"/>
          </a:p>
        </p:txBody>
      </p:sp>
      <p:sp>
        <p:nvSpPr>
          <p:cNvPr id="4" name="Footer Placeholder 3">
            <a:extLst>
              <a:ext uri="{FF2B5EF4-FFF2-40B4-BE49-F238E27FC236}">
                <a16:creationId xmlns:a16="http://schemas.microsoft.com/office/drawing/2014/main" id="{1F3A78CF-9BF9-4F15-0390-BBC69C5F3D29}"/>
              </a:ext>
            </a:extLst>
          </p:cNvPr>
          <p:cNvSpPr>
            <a:spLocks noGrp="1"/>
          </p:cNvSpPr>
          <p:nvPr>
            <p:ph type="ftr"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Share! Peer Workforce Conference</a:t>
            </a:r>
          </a:p>
        </p:txBody>
      </p:sp>
      <p:sp>
        <p:nvSpPr>
          <p:cNvPr id="5" name="Date Placeholder 4">
            <a:extLst>
              <a:ext uri="{FF2B5EF4-FFF2-40B4-BE49-F238E27FC236}">
                <a16:creationId xmlns:a16="http://schemas.microsoft.com/office/drawing/2014/main" id="{06775403-2B2A-250A-1595-D6D639DCB66C}"/>
              </a:ext>
            </a:extLst>
          </p:cNvPr>
          <p:cNvSpPr>
            <a:spLocks noGrp="1"/>
          </p:cNvSpPr>
          <p:nvPr>
            <p:ph type="dt" sz="half"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tint val="75000"/>
                  </a:srgbClr>
                </a:solidFill>
                <a:effectLst/>
                <a:uLnTx/>
                <a:uFillTx/>
                <a:latin typeface="Calibri"/>
                <a:ea typeface="+mn-ea"/>
                <a:cs typeface="+mn-cs"/>
              </a:rPr>
              <a:t>31 January 2024</a:t>
            </a:r>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2F84A84-A869-827E-6ADC-53E5C403452C}"/>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90265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DBE81B-C1AB-3900-1C0F-F13235213B41}"/>
              </a:ext>
            </a:extLst>
          </p:cNvPr>
          <p:cNvSpPr>
            <a:spLocks noGrp="1"/>
          </p:cNvSpPr>
          <p:nvPr>
            <p:ph type="body" sz="quarter" idx="18"/>
          </p:nvPr>
        </p:nvSpPr>
        <p:spPr>
          <a:xfrm>
            <a:off x="513911" y="1392146"/>
            <a:ext cx="8510860" cy="4724875"/>
          </a:xfrm>
        </p:spPr>
        <p:txBody>
          <a:bodyPr/>
          <a:lstStyle/>
          <a:p>
            <a:pPr marL="0" indent="0">
              <a:buNone/>
            </a:pPr>
            <a:r>
              <a:rPr lang="en-US" sz="2400" b="1" i="0" dirty="0">
                <a:effectLst/>
              </a:rPr>
              <a:t>ENACT </a:t>
            </a:r>
            <a:r>
              <a:rPr lang="en-US" sz="2400" i="0" dirty="0">
                <a:effectLst/>
              </a:rPr>
              <a:t>(adult assessment tool) </a:t>
            </a:r>
          </a:p>
          <a:p>
            <a:pPr lvl="1"/>
            <a:r>
              <a:rPr lang="en-US" sz="2400" dirty="0"/>
              <a:t>Foundational helping competencies include those related to building a warm, trustworthy relationship between the helper and client, building rapport, using verbal and non-verbal communication skills, demonstrating empathy and genuineness, and working collaboratively with the client. </a:t>
            </a:r>
          </a:p>
          <a:p>
            <a:pPr marL="0" indent="0" algn="l">
              <a:buNone/>
            </a:pPr>
            <a:r>
              <a:rPr lang="en-US" sz="2400" b="1" dirty="0" err="1"/>
              <a:t>WeACT</a:t>
            </a:r>
            <a:r>
              <a:rPr lang="en-US" sz="2400" dirty="0"/>
              <a:t> (child assessment tool) </a:t>
            </a:r>
          </a:p>
          <a:p>
            <a:pPr lvl="1"/>
            <a:r>
              <a:rPr lang="en-US" sz="2400" dirty="0"/>
              <a:t>A foundational competencies assessment tool tailored for helpers and educators delivering care to children and adolescent populations in the Child Protection, Education and Mental Health and Psychosocial Support sector.</a:t>
            </a:r>
            <a:endParaRPr lang="en-ZW" sz="2400" dirty="0"/>
          </a:p>
        </p:txBody>
      </p:sp>
      <p:sp>
        <p:nvSpPr>
          <p:cNvPr id="3" name="Title 2">
            <a:extLst>
              <a:ext uri="{FF2B5EF4-FFF2-40B4-BE49-F238E27FC236}">
                <a16:creationId xmlns:a16="http://schemas.microsoft.com/office/drawing/2014/main" id="{CD02B7B5-AC43-0799-C010-4EAA5B04E6FD}"/>
              </a:ext>
            </a:extLst>
          </p:cNvPr>
          <p:cNvSpPr>
            <a:spLocks noGrp="1"/>
          </p:cNvSpPr>
          <p:nvPr>
            <p:ph type="title"/>
          </p:nvPr>
        </p:nvSpPr>
        <p:spPr/>
        <p:txBody>
          <a:bodyPr/>
          <a:lstStyle/>
          <a:p>
            <a:r>
              <a:rPr lang="en-ZW" dirty="0"/>
              <a:t>WHO – UNICEF EQUIP</a:t>
            </a:r>
          </a:p>
        </p:txBody>
      </p:sp>
      <p:sp>
        <p:nvSpPr>
          <p:cNvPr id="4" name="Footer Placeholder 3">
            <a:extLst>
              <a:ext uri="{FF2B5EF4-FFF2-40B4-BE49-F238E27FC236}">
                <a16:creationId xmlns:a16="http://schemas.microsoft.com/office/drawing/2014/main" id="{1F3A78CF-9BF9-4F15-0390-BBC69C5F3D29}"/>
              </a:ext>
            </a:extLst>
          </p:cNvPr>
          <p:cNvSpPr>
            <a:spLocks noGrp="1"/>
          </p:cNvSpPr>
          <p:nvPr>
            <p:ph type="ftr"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Share! Peer Workforce Conference </a:t>
            </a:r>
          </a:p>
        </p:txBody>
      </p:sp>
      <p:sp>
        <p:nvSpPr>
          <p:cNvPr id="5" name="Date Placeholder 4">
            <a:extLst>
              <a:ext uri="{FF2B5EF4-FFF2-40B4-BE49-F238E27FC236}">
                <a16:creationId xmlns:a16="http://schemas.microsoft.com/office/drawing/2014/main" id="{06775403-2B2A-250A-1595-D6D639DCB66C}"/>
              </a:ext>
            </a:extLst>
          </p:cNvPr>
          <p:cNvSpPr>
            <a:spLocks noGrp="1"/>
          </p:cNvSpPr>
          <p:nvPr>
            <p:ph type="dt" sz="half"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5F4D-E29F-4E4E-862C-E84AC671C60C}" type="datetime4">
              <a:rPr kumimoji="0" lang="en-GB"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 January 2024</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2F84A84-A869-827E-6ADC-53E5C403452C}"/>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pic>
        <p:nvPicPr>
          <p:cNvPr id="7" name="Picture 6" descr="C:\Users\AnnSellberg\Pictures\20211026_150606.jpg">
            <a:extLst>
              <a:ext uri="{FF2B5EF4-FFF2-40B4-BE49-F238E27FC236}">
                <a16:creationId xmlns:a16="http://schemas.microsoft.com/office/drawing/2014/main" id="{3949D7AB-84F0-F7D4-3925-019BBCAF20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58364" y="2083688"/>
            <a:ext cx="4293450" cy="3373821"/>
          </a:xfrm>
          <a:prstGeom prst="rect">
            <a:avLst/>
          </a:prstGeom>
          <a:noFill/>
          <a:ln>
            <a:noFill/>
          </a:ln>
        </p:spPr>
      </p:pic>
    </p:spTree>
    <p:extLst>
      <p:ext uri="{BB962C8B-B14F-4D97-AF65-F5344CB8AC3E}">
        <p14:creationId xmlns:p14="http://schemas.microsoft.com/office/powerpoint/2010/main" val="956823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DBE81B-C1AB-3900-1C0F-F13235213B41}"/>
              </a:ext>
            </a:extLst>
          </p:cNvPr>
          <p:cNvSpPr>
            <a:spLocks noGrp="1"/>
          </p:cNvSpPr>
          <p:nvPr>
            <p:ph type="body" sz="quarter" idx="18"/>
          </p:nvPr>
        </p:nvSpPr>
        <p:spPr>
          <a:xfrm>
            <a:off x="1103837" y="1901641"/>
            <a:ext cx="9984326" cy="4596358"/>
          </a:xfrm>
        </p:spPr>
        <p:txBody>
          <a:bodyPr/>
          <a:lstStyle/>
          <a:p>
            <a:r>
              <a:rPr lang="en-ZW" dirty="0"/>
              <a:t>Zvandiri partnered with Zimbabwe’s WHO Special Initiative on Mental Health to test integration of EQUIP into a CATS training</a:t>
            </a:r>
          </a:p>
          <a:p>
            <a:pPr marL="453600" lvl="1" indent="0">
              <a:buNone/>
            </a:pPr>
            <a:endParaRPr lang="en-ZW" dirty="0"/>
          </a:p>
          <a:p>
            <a:r>
              <a:rPr lang="en-ZW" dirty="0"/>
              <a:t>With the support of WHO, developed a hybrid of EQUIP assessment tools, ENACT and </a:t>
            </a:r>
            <a:r>
              <a:rPr lang="en-ZW" dirty="0" err="1"/>
              <a:t>WeACT</a:t>
            </a:r>
            <a:r>
              <a:rPr lang="en-ZW" dirty="0"/>
              <a:t>, to align with </a:t>
            </a:r>
            <a:r>
              <a:rPr lang="en-ZW" dirty="0" err="1"/>
              <a:t>Zvandiri’s</a:t>
            </a:r>
            <a:r>
              <a:rPr lang="en-ZW" dirty="0"/>
              <a:t> population (CATS ages 18 – 24, counselling all ages up through 24 years) </a:t>
            </a:r>
          </a:p>
          <a:p>
            <a:endParaRPr lang="en-ZW" dirty="0"/>
          </a:p>
        </p:txBody>
      </p:sp>
      <p:sp>
        <p:nvSpPr>
          <p:cNvPr id="3" name="Title 2">
            <a:extLst>
              <a:ext uri="{FF2B5EF4-FFF2-40B4-BE49-F238E27FC236}">
                <a16:creationId xmlns:a16="http://schemas.microsoft.com/office/drawing/2014/main" id="{CD02B7B5-AC43-0799-C010-4EAA5B04E6FD}"/>
              </a:ext>
            </a:extLst>
          </p:cNvPr>
          <p:cNvSpPr>
            <a:spLocks noGrp="1"/>
          </p:cNvSpPr>
          <p:nvPr>
            <p:ph type="title"/>
          </p:nvPr>
        </p:nvSpPr>
        <p:spPr>
          <a:xfrm>
            <a:off x="0" y="360000"/>
            <a:ext cx="10872592" cy="1255858"/>
          </a:xfrm>
        </p:spPr>
        <p:txBody>
          <a:bodyPr/>
          <a:lstStyle/>
          <a:p>
            <a:r>
              <a:rPr lang="en-ZW" dirty="0"/>
              <a:t>PROJECT APPROACH </a:t>
            </a:r>
          </a:p>
        </p:txBody>
      </p:sp>
      <p:sp>
        <p:nvSpPr>
          <p:cNvPr id="4" name="Footer Placeholder 3">
            <a:extLst>
              <a:ext uri="{FF2B5EF4-FFF2-40B4-BE49-F238E27FC236}">
                <a16:creationId xmlns:a16="http://schemas.microsoft.com/office/drawing/2014/main" id="{1F3A78CF-9BF9-4F15-0390-BBC69C5F3D29}"/>
              </a:ext>
            </a:extLst>
          </p:cNvPr>
          <p:cNvSpPr>
            <a:spLocks noGrp="1"/>
          </p:cNvSpPr>
          <p:nvPr>
            <p:ph type="ftr"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rPr>
              <a:t>Share! Peer Workforce Conference</a:t>
            </a:r>
          </a:p>
        </p:txBody>
      </p:sp>
      <p:sp>
        <p:nvSpPr>
          <p:cNvPr id="5" name="Date Placeholder 4">
            <a:extLst>
              <a:ext uri="{FF2B5EF4-FFF2-40B4-BE49-F238E27FC236}">
                <a16:creationId xmlns:a16="http://schemas.microsoft.com/office/drawing/2014/main" id="{06775403-2B2A-250A-1595-D6D639DCB66C}"/>
              </a:ext>
            </a:extLst>
          </p:cNvPr>
          <p:cNvSpPr>
            <a:spLocks noGrp="1"/>
          </p:cNvSpPr>
          <p:nvPr>
            <p:ph type="dt" sz="half"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tint val="75000"/>
                  </a:srgbClr>
                </a:solidFill>
                <a:effectLst/>
                <a:uLnTx/>
                <a:uFillTx/>
                <a:latin typeface="Calibri"/>
                <a:ea typeface="+mn-ea"/>
                <a:cs typeface="+mn-cs"/>
              </a:rPr>
              <a:t>31 January 2024</a:t>
            </a:r>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2F84A84-A869-827E-6ADC-53E5C403452C}"/>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t>Slide </a:t>
            </a:r>
            <a:fld id="{44F8CE12-DD30-E34C-A3C0-47F5F8290218}"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35916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ATS GREEN THEME">
      <a:dk1>
        <a:srgbClr val="000000"/>
      </a:dk1>
      <a:lt1>
        <a:srgbClr val="FFFFFF"/>
      </a:lt1>
      <a:dk2>
        <a:srgbClr val="44546A"/>
      </a:dk2>
      <a:lt2>
        <a:srgbClr val="FFFFFF"/>
      </a:lt2>
      <a:accent1>
        <a:srgbClr val="008245"/>
      </a:accent1>
      <a:accent2>
        <a:srgbClr val="FFBF00"/>
      </a:accent2>
      <a:accent3>
        <a:srgbClr val="A5A5A5"/>
      </a:accent3>
      <a:accent4>
        <a:srgbClr val="008245"/>
      </a:accent4>
      <a:accent5>
        <a:srgbClr val="FF400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4"/>
            </a:solidFill>
          </a:defRPr>
        </a:defPPr>
      </a:lstStyle>
    </a:txDef>
  </a:objectDefaults>
  <a:extraClrSchemeLst/>
  <a:extLst>
    <a:ext uri="{05A4C25C-085E-4340-85A3-A5531E510DB2}">
      <thm15:themeFamily xmlns:thm15="http://schemas.microsoft.com/office/thememl/2012/main" name="CATS training slide deck master template (with sample slides)" id="{B373113A-9328-DC41-8A03-A4FD1F186B01}" vid="{FB6F4614-80FC-5147-B782-50C4829620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517</TotalTime>
  <Words>1496</Words>
  <Application>Microsoft Office PowerPoint</Application>
  <PresentationFormat>Widescreen</PresentationFormat>
  <Paragraphs>189</Paragraphs>
  <Slides>19</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Calibri</vt:lpstr>
      <vt:lpstr>Calibri Light</vt:lpstr>
      <vt:lpstr>Courier New</vt:lpstr>
      <vt:lpstr>Latha</vt:lpstr>
      <vt:lpstr>Minion Pro</vt:lpstr>
      <vt:lpstr>Noto Sans Symbols</vt:lpstr>
      <vt:lpstr>Quattrocento Sans</vt:lpstr>
      <vt:lpstr>Times New Roman</vt:lpstr>
      <vt:lpstr>Wingdings</vt:lpstr>
      <vt:lpstr>Office Theme</vt:lpstr>
      <vt:lpstr>3_Office Theme</vt:lpstr>
      <vt:lpstr>PowerPoint Presentation</vt:lpstr>
      <vt:lpstr>DIRECT SERVICE WORKFORCE: PEER COUNSELLORS</vt:lpstr>
      <vt:lpstr>WHO THE PEER COUNSELLORS ARE </vt:lpstr>
      <vt:lpstr>RECRUITMENT, TRAINING AND SUPERVISION</vt:lpstr>
      <vt:lpstr>SCALING ZVANDIRI </vt:lpstr>
      <vt:lpstr>THE NEED TO ENSURE QUALITY </vt:lpstr>
      <vt:lpstr> WHAT is EQUIP?  </vt:lpstr>
      <vt:lpstr>WHO – UNICEF EQUIP</vt:lpstr>
      <vt:lpstr>PROJECT APPROACH </vt:lpstr>
      <vt:lpstr>PLANNING – HYBRID TOOL, 14 COMPETENCIES</vt:lpstr>
      <vt:lpstr>SAMPLE COMPETENCY </vt:lpstr>
      <vt:lpstr>Describe ENACT / WeACT</vt:lpstr>
      <vt:lpstr>PROCESS </vt:lpstr>
      <vt:lpstr>SUMMARY OF THE 14 COMPETENCIES</vt:lpstr>
      <vt:lpstr>DIFFICULTIES AT BASELINE </vt:lpstr>
      <vt:lpstr>SAMPLE: CHALLENGES AT BASELINE</vt:lpstr>
      <vt:lpstr>CHALLENGES MOVING FORWARD</vt:lpstr>
      <vt:lpstr>CLIENT DASHBOARD </vt:lpstr>
      <vt:lpstr> THOUGHTS AND RECOMMENDATIONS?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Wogrin</dc:creator>
  <cp:lastModifiedBy>Carol Wogrin</cp:lastModifiedBy>
  <cp:revision>24</cp:revision>
  <dcterms:created xsi:type="dcterms:W3CDTF">2024-01-24T17:36:25Z</dcterms:created>
  <dcterms:modified xsi:type="dcterms:W3CDTF">2024-01-26T01:09:31Z</dcterms:modified>
</cp:coreProperties>
</file>